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6F742A-4534-4DAD-A9BF-4007187F0D6A}" type="datetimeFigureOut">
              <a:rPr lang="en-US" smtClean="0"/>
              <a:t>11/4/2014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06808-815B-4CB5-9C12-1DCF947B1A3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892624" y="1442944"/>
            <a:ext cx="5257673" cy="1130351"/>
            <a:chOff x="1892624" y="1442944"/>
            <a:chExt cx="5257673" cy="1130351"/>
          </a:xfrm>
        </p:grpSpPr>
        <p:pic>
          <p:nvPicPr>
            <p:cNvPr id="2" name="Picture 1" descr="NBK-4400-302be1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92624" y="1442944"/>
              <a:ext cx="591156" cy="9829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400-302de3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48685" y="225678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400-302e12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11936" y="1509260"/>
              <a:ext cx="169075" cy="8429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400-302e7f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12022" y="1519788"/>
              <a:ext cx="148056" cy="8639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400-302ebe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7202" y="1582959"/>
              <a:ext cx="443405" cy="5574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400-302f89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17390" y="1846172"/>
              <a:ext cx="295455" cy="1901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400-303082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7221" y="1446089"/>
              <a:ext cx="712068" cy="9802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400-30310f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78671" y="1966073"/>
              <a:ext cx="471294" cy="565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400-30317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70365" y="1561902"/>
              <a:ext cx="158585" cy="9271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400-3031e9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0323" y="1856776"/>
              <a:ext cx="474440" cy="1479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400-303218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02554" y="2004099"/>
              <a:ext cx="366905" cy="5239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400-303256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65805" y="1898814"/>
              <a:ext cx="289611" cy="5918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400-303295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46370" y="2008636"/>
              <a:ext cx="472299" cy="5119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400-3032c3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96174" y="1604016"/>
              <a:ext cx="154123" cy="9692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7" name="Group 26"/>
          <p:cNvGrpSpPr/>
          <p:nvPr/>
        </p:nvGrpSpPr>
        <p:grpSpPr>
          <a:xfrm rot="229827">
            <a:off x="2525193" y="3273053"/>
            <a:ext cx="3776078" cy="978088"/>
            <a:chOff x="2525193" y="3273053"/>
            <a:chExt cx="3776078" cy="978088"/>
          </a:xfrm>
        </p:grpSpPr>
        <p:pic>
          <p:nvPicPr>
            <p:cNvPr id="17" name="Picture 16" descr="NBK-4400-30339e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11658" y="3366090"/>
              <a:ext cx="166919" cy="8850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400-30340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5193" y="3273053"/>
              <a:ext cx="863994" cy="9254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4400-30343a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2716" y="3591997"/>
              <a:ext cx="348098" cy="4862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4400-303488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08788" y="3545075"/>
              <a:ext cx="393908" cy="5376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4400-3034d6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8509" y="3602657"/>
              <a:ext cx="379575" cy="4906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400-303543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99699" y="3629303"/>
              <a:ext cx="420111" cy="4394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4400-303581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7762" y="3518740"/>
              <a:ext cx="369155" cy="5273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4400-3035df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28440" y="3541933"/>
              <a:ext cx="334860" cy="4269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4400-30362d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3172" y="3506343"/>
              <a:ext cx="379684" cy="4322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4400-30369a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31140" y="3464140"/>
              <a:ext cx="470131" cy="5132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63170" y="294797"/>
            <a:ext cx="3527048" cy="579069"/>
            <a:chOff x="63170" y="294797"/>
            <a:chExt cx="3527048" cy="579069"/>
          </a:xfrm>
        </p:grpSpPr>
        <p:sp>
          <p:nvSpPr>
            <p:cNvPr id="2" name="Freeform 1"/>
            <p:cNvSpPr/>
            <p:nvPr/>
          </p:nvSpPr>
          <p:spPr>
            <a:xfrm>
              <a:off x="242589" y="347440"/>
              <a:ext cx="294332" cy="423065"/>
            </a:xfrm>
            <a:custGeom>
              <a:avLst/>
              <a:gdLst/>
              <a:ahLst/>
              <a:cxnLst/>
              <a:rect l="0" t="0" r="0" b="0"/>
              <a:pathLst>
                <a:path w="294332" h="423065">
                  <a:moveTo>
                    <a:pt x="10094" y="147399"/>
                  </a:moveTo>
                  <a:lnTo>
                    <a:pt x="4505" y="88782"/>
                  </a:lnTo>
                  <a:lnTo>
                    <a:pt x="542" y="34608"/>
                  </a:lnTo>
                  <a:lnTo>
                    <a:pt x="0" y="6803"/>
                  </a:lnTo>
                  <a:lnTo>
                    <a:pt x="1025" y="2195"/>
                  </a:lnTo>
                  <a:lnTo>
                    <a:pt x="2878" y="3803"/>
                  </a:lnTo>
                  <a:lnTo>
                    <a:pt x="29247" y="62234"/>
                  </a:lnTo>
                  <a:lnTo>
                    <a:pt x="50402" y="116278"/>
                  </a:lnTo>
                  <a:lnTo>
                    <a:pt x="69876" y="168808"/>
                  </a:lnTo>
                  <a:lnTo>
                    <a:pt x="95039" y="226844"/>
                  </a:lnTo>
                  <a:lnTo>
                    <a:pt x="122540" y="283974"/>
                  </a:lnTo>
                  <a:lnTo>
                    <a:pt x="157512" y="340801"/>
                  </a:lnTo>
                  <a:lnTo>
                    <a:pt x="192591" y="390803"/>
                  </a:lnTo>
                  <a:lnTo>
                    <a:pt x="214816" y="412281"/>
                  </a:lnTo>
                  <a:lnTo>
                    <a:pt x="233273" y="422272"/>
                  </a:lnTo>
                  <a:lnTo>
                    <a:pt x="241938" y="423064"/>
                  </a:lnTo>
                  <a:lnTo>
                    <a:pt x="257805" y="417706"/>
                  </a:lnTo>
                  <a:lnTo>
                    <a:pt x="272656" y="401286"/>
                  </a:lnTo>
                  <a:lnTo>
                    <a:pt x="284716" y="378391"/>
                  </a:lnTo>
                  <a:lnTo>
                    <a:pt x="292458" y="325565"/>
                  </a:lnTo>
                  <a:lnTo>
                    <a:pt x="293987" y="264480"/>
                  </a:lnTo>
                  <a:lnTo>
                    <a:pt x="294252" y="213415"/>
                  </a:lnTo>
                  <a:lnTo>
                    <a:pt x="294331" y="161240"/>
                  </a:lnTo>
                  <a:lnTo>
                    <a:pt x="287122" y="105679"/>
                  </a:lnTo>
                  <a:lnTo>
                    <a:pt x="281365" y="47044"/>
                  </a:lnTo>
                  <a:lnTo>
                    <a:pt x="2733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97338" y="588494"/>
              <a:ext cx="192300" cy="178540"/>
            </a:xfrm>
            <a:custGeom>
              <a:avLst/>
              <a:gdLst/>
              <a:ahLst/>
              <a:cxnLst/>
              <a:rect l="0" t="0" r="0" b="0"/>
              <a:pathLst>
                <a:path w="192300" h="178540">
                  <a:moveTo>
                    <a:pt x="97542" y="64272"/>
                  </a:moveTo>
                  <a:lnTo>
                    <a:pt x="77299" y="20310"/>
                  </a:lnTo>
                  <a:lnTo>
                    <a:pt x="61639" y="6519"/>
                  </a:lnTo>
                  <a:lnTo>
                    <a:pt x="52550" y="1204"/>
                  </a:lnTo>
                  <a:lnTo>
                    <a:pt x="44151" y="0"/>
                  </a:lnTo>
                  <a:lnTo>
                    <a:pt x="28579" y="4901"/>
                  </a:lnTo>
                  <a:lnTo>
                    <a:pt x="16979" y="17998"/>
                  </a:lnTo>
                  <a:lnTo>
                    <a:pt x="0" y="55002"/>
                  </a:lnTo>
                  <a:lnTo>
                    <a:pt x="141" y="96880"/>
                  </a:lnTo>
                  <a:lnTo>
                    <a:pt x="11839" y="146623"/>
                  </a:lnTo>
                  <a:lnTo>
                    <a:pt x="22797" y="168723"/>
                  </a:lnTo>
                  <a:lnTo>
                    <a:pt x="30165" y="174850"/>
                  </a:lnTo>
                  <a:lnTo>
                    <a:pt x="38586" y="177765"/>
                  </a:lnTo>
                  <a:lnTo>
                    <a:pt x="47709" y="178539"/>
                  </a:lnTo>
                  <a:lnTo>
                    <a:pt x="64086" y="173159"/>
                  </a:lnTo>
                  <a:lnTo>
                    <a:pt x="71729" y="168449"/>
                  </a:lnTo>
                  <a:lnTo>
                    <a:pt x="83340" y="153857"/>
                  </a:lnTo>
                  <a:lnTo>
                    <a:pt x="100326" y="115893"/>
                  </a:lnTo>
                  <a:lnTo>
                    <a:pt x="105776" y="73848"/>
                  </a:lnTo>
                  <a:lnTo>
                    <a:pt x="101552" y="31069"/>
                  </a:lnTo>
                  <a:lnTo>
                    <a:pt x="102555" y="31608"/>
                  </a:lnTo>
                  <a:lnTo>
                    <a:pt x="122159" y="90102"/>
                  </a:lnTo>
                  <a:lnTo>
                    <a:pt x="147378" y="128386"/>
                  </a:lnTo>
                  <a:lnTo>
                    <a:pt x="155333" y="133921"/>
                  </a:lnTo>
                  <a:lnTo>
                    <a:pt x="164145" y="136441"/>
                  </a:lnTo>
                  <a:lnTo>
                    <a:pt x="179786" y="136122"/>
                  </a:lnTo>
                  <a:lnTo>
                    <a:pt x="183957" y="134399"/>
                  </a:lnTo>
                  <a:lnTo>
                    <a:pt x="192299" y="127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326383"/>
              <a:ext cx="73700" cy="431669"/>
            </a:xfrm>
            <a:custGeom>
              <a:avLst/>
              <a:gdLst/>
              <a:ahLst/>
              <a:cxnLst/>
              <a:rect l="0" t="0" r="0" b="0"/>
              <a:pathLst>
                <a:path w="73700" h="431669">
                  <a:moveTo>
                    <a:pt x="0" y="0"/>
                  </a:moveTo>
                  <a:lnTo>
                    <a:pt x="3119" y="42692"/>
                  </a:lnTo>
                  <a:lnTo>
                    <a:pt x="11453" y="86349"/>
                  </a:lnTo>
                  <a:lnTo>
                    <a:pt x="18211" y="141788"/>
                  </a:lnTo>
                  <a:lnTo>
                    <a:pt x="26084" y="202443"/>
                  </a:lnTo>
                  <a:lnTo>
                    <a:pt x="38904" y="258314"/>
                  </a:lnTo>
                  <a:lnTo>
                    <a:pt x="56191" y="315210"/>
                  </a:lnTo>
                  <a:lnTo>
                    <a:pt x="69028" y="373483"/>
                  </a:lnTo>
                  <a:lnTo>
                    <a:pt x="7369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51589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0"/>
                  </a:lnTo>
                  <a:lnTo>
                    <a:pt x="129365" y="0"/>
                  </a:lnTo>
                  <a:lnTo>
                    <a:pt x="73604" y="3119"/>
                  </a:lnTo>
                  <a:lnTo>
                    <a:pt x="1027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0390" y="600124"/>
              <a:ext cx="114055" cy="137049"/>
            </a:xfrm>
            <a:custGeom>
              <a:avLst/>
              <a:gdLst/>
              <a:ahLst/>
              <a:cxnLst/>
              <a:rect l="0" t="0" r="0" b="0"/>
              <a:pathLst>
                <a:path w="114055" h="13704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4478" y="84593"/>
                  </a:lnTo>
                  <a:lnTo>
                    <a:pt x="38237" y="123294"/>
                  </a:lnTo>
                  <a:lnTo>
                    <a:pt x="44902" y="131329"/>
                  </a:lnTo>
                  <a:lnTo>
                    <a:pt x="52854" y="135516"/>
                  </a:lnTo>
                  <a:lnTo>
                    <a:pt x="71049" y="137048"/>
                  </a:lnTo>
                  <a:lnTo>
                    <a:pt x="79645" y="133479"/>
                  </a:lnTo>
                  <a:lnTo>
                    <a:pt x="95435" y="120155"/>
                  </a:lnTo>
                  <a:lnTo>
                    <a:pt x="111888" y="87334"/>
                  </a:lnTo>
                  <a:lnTo>
                    <a:pt x="114054" y="64551"/>
                  </a:lnTo>
                  <a:lnTo>
                    <a:pt x="11087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21264" y="547481"/>
              <a:ext cx="147400" cy="142710"/>
            </a:xfrm>
            <a:custGeom>
              <a:avLst/>
              <a:gdLst/>
              <a:ahLst/>
              <a:cxnLst/>
              <a:rect l="0" t="0" r="0" b="0"/>
              <a:pathLst>
                <a:path w="147400" h="142710">
                  <a:moveTo>
                    <a:pt x="0" y="63171"/>
                  </a:moveTo>
                  <a:lnTo>
                    <a:pt x="24046" y="72747"/>
                  </a:lnTo>
                  <a:lnTo>
                    <a:pt x="45469" y="90705"/>
                  </a:lnTo>
                  <a:lnTo>
                    <a:pt x="83045" y="142119"/>
                  </a:lnTo>
                  <a:lnTo>
                    <a:pt x="82269" y="142709"/>
                  </a:lnTo>
                  <a:lnTo>
                    <a:pt x="79413" y="140763"/>
                  </a:lnTo>
                  <a:lnTo>
                    <a:pt x="64214" y="121256"/>
                  </a:lnTo>
                  <a:lnTo>
                    <a:pt x="50482" y="87661"/>
                  </a:lnTo>
                  <a:lnTo>
                    <a:pt x="48952" y="64697"/>
                  </a:lnTo>
                  <a:lnTo>
                    <a:pt x="53342" y="43962"/>
                  </a:lnTo>
                  <a:lnTo>
                    <a:pt x="63092" y="26948"/>
                  </a:lnTo>
                  <a:lnTo>
                    <a:pt x="71307" y="21475"/>
                  </a:lnTo>
                  <a:lnTo>
                    <a:pt x="132997" y="425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14025" y="588884"/>
              <a:ext cx="175737" cy="145033"/>
            </a:xfrm>
            <a:custGeom>
              <a:avLst/>
              <a:gdLst/>
              <a:ahLst/>
              <a:cxnLst/>
              <a:rect l="0" t="0" r="0" b="0"/>
              <a:pathLst>
                <a:path w="175737" h="145033">
                  <a:moveTo>
                    <a:pt x="112565" y="42825"/>
                  </a:moveTo>
                  <a:lnTo>
                    <a:pt x="83257" y="4452"/>
                  </a:lnTo>
                  <a:lnTo>
                    <a:pt x="75479" y="865"/>
                  </a:lnTo>
                  <a:lnTo>
                    <a:pt x="57478" y="0"/>
                  </a:lnTo>
                  <a:lnTo>
                    <a:pt x="27613" y="11679"/>
                  </a:lnTo>
                  <a:lnTo>
                    <a:pt x="13198" y="26643"/>
                  </a:lnTo>
                  <a:lnTo>
                    <a:pt x="7716" y="35547"/>
                  </a:lnTo>
                  <a:lnTo>
                    <a:pt x="0" y="76024"/>
                  </a:lnTo>
                  <a:lnTo>
                    <a:pt x="3304" y="113883"/>
                  </a:lnTo>
                  <a:lnTo>
                    <a:pt x="11752" y="133288"/>
                  </a:lnTo>
                  <a:lnTo>
                    <a:pt x="17280" y="141738"/>
                  </a:lnTo>
                  <a:lnTo>
                    <a:pt x="24476" y="145032"/>
                  </a:lnTo>
                  <a:lnTo>
                    <a:pt x="32782" y="144888"/>
                  </a:lnTo>
                  <a:lnTo>
                    <a:pt x="50200" y="138490"/>
                  </a:lnTo>
                  <a:lnTo>
                    <a:pt x="65740" y="127847"/>
                  </a:lnTo>
                  <a:lnTo>
                    <a:pt x="77326" y="112198"/>
                  </a:lnTo>
                  <a:lnTo>
                    <a:pt x="85205" y="92375"/>
                  </a:lnTo>
                  <a:lnTo>
                    <a:pt x="88707" y="67967"/>
                  </a:lnTo>
                  <a:lnTo>
                    <a:pt x="90811" y="64266"/>
                  </a:lnTo>
                  <a:lnTo>
                    <a:pt x="93383" y="66478"/>
                  </a:lnTo>
                  <a:lnTo>
                    <a:pt x="100530" y="79074"/>
                  </a:lnTo>
                  <a:lnTo>
                    <a:pt x="130839" y="113167"/>
                  </a:lnTo>
                  <a:lnTo>
                    <a:pt x="138786" y="116626"/>
                  </a:lnTo>
                  <a:lnTo>
                    <a:pt x="175736" y="11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3014" y="294797"/>
              <a:ext cx="39919" cy="431670"/>
            </a:xfrm>
            <a:custGeom>
              <a:avLst/>
              <a:gdLst/>
              <a:ahLst/>
              <a:cxnLst/>
              <a:rect l="0" t="0" r="0" b="0"/>
              <a:pathLst>
                <a:path w="39919" h="431670">
                  <a:moveTo>
                    <a:pt x="8333" y="0"/>
                  </a:moveTo>
                  <a:lnTo>
                    <a:pt x="0" y="52051"/>
                  </a:lnTo>
                  <a:lnTo>
                    <a:pt x="3827" y="111538"/>
                  </a:lnTo>
                  <a:lnTo>
                    <a:pt x="14678" y="165489"/>
                  </a:lnTo>
                  <a:lnTo>
                    <a:pt x="21155" y="221206"/>
                  </a:lnTo>
                  <a:lnTo>
                    <a:pt x="27763" y="277272"/>
                  </a:lnTo>
                  <a:lnTo>
                    <a:pt x="36304" y="327341"/>
                  </a:lnTo>
                  <a:lnTo>
                    <a:pt x="39204" y="388011"/>
                  </a:lnTo>
                  <a:lnTo>
                    <a:pt x="3991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1626" y="43166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347440"/>
                  </a:moveTo>
                  <a:lnTo>
                    <a:pt x="11179" y="336262"/>
                  </a:lnTo>
                  <a:lnTo>
                    <a:pt x="16667" y="318296"/>
                  </a:lnTo>
                  <a:lnTo>
                    <a:pt x="20190" y="268634"/>
                  </a:lnTo>
                  <a:lnTo>
                    <a:pt x="13650" y="206528"/>
                  </a:lnTo>
                  <a:lnTo>
                    <a:pt x="14265" y="144867"/>
                  </a:lnTo>
                  <a:lnTo>
                    <a:pt x="15925" y="100245"/>
                  </a:lnTo>
                  <a:lnTo>
                    <a:pt x="14097" y="76139"/>
                  </a:lnTo>
                  <a:lnTo>
                    <a:pt x="19336" y="32067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21430" y="368497"/>
              <a:ext cx="9553" cy="389555"/>
            </a:xfrm>
            <a:custGeom>
              <a:avLst/>
              <a:gdLst/>
              <a:ahLst/>
              <a:cxnLst/>
              <a:rect l="0" t="0" r="0" b="0"/>
              <a:pathLst>
                <a:path w="9553" h="389555">
                  <a:moveTo>
                    <a:pt x="0" y="0"/>
                  </a:moveTo>
                  <a:lnTo>
                    <a:pt x="5589" y="62093"/>
                  </a:lnTo>
                  <a:lnTo>
                    <a:pt x="9552" y="115817"/>
                  </a:lnTo>
                  <a:lnTo>
                    <a:pt x="9069" y="170407"/>
                  </a:lnTo>
                  <a:lnTo>
                    <a:pt x="3207" y="222976"/>
                  </a:lnTo>
                  <a:lnTo>
                    <a:pt x="633" y="283254"/>
                  </a:lnTo>
                  <a:lnTo>
                    <a:pt x="125" y="34022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05616" y="334403"/>
              <a:ext cx="315856" cy="423649"/>
            </a:xfrm>
            <a:custGeom>
              <a:avLst/>
              <a:gdLst/>
              <a:ahLst/>
              <a:cxnLst/>
              <a:rect l="0" t="0" r="0" b="0"/>
              <a:pathLst>
                <a:path w="315856" h="423649">
                  <a:moveTo>
                    <a:pt x="0" y="107793"/>
                  </a:moveTo>
                  <a:lnTo>
                    <a:pt x="20243" y="63831"/>
                  </a:lnTo>
                  <a:lnTo>
                    <a:pt x="39403" y="33546"/>
                  </a:lnTo>
                  <a:lnTo>
                    <a:pt x="56117" y="19033"/>
                  </a:lnTo>
                  <a:lnTo>
                    <a:pt x="95443" y="183"/>
                  </a:lnTo>
                  <a:lnTo>
                    <a:pt x="137724" y="0"/>
                  </a:lnTo>
                  <a:lnTo>
                    <a:pt x="176118" y="7354"/>
                  </a:lnTo>
                  <a:lnTo>
                    <a:pt x="209721" y="28121"/>
                  </a:lnTo>
                  <a:lnTo>
                    <a:pt x="236315" y="56501"/>
                  </a:lnTo>
                  <a:lnTo>
                    <a:pt x="253423" y="87136"/>
                  </a:lnTo>
                  <a:lnTo>
                    <a:pt x="255742" y="114210"/>
                  </a:lnTo>
                  <a:lnTo>
                    <a:pt x="247699" y="168073"/>
                  </a:lnTo>
                  <a:lnTo>
                    <a:pt x="232620" y="201693"/>
                  </a:lnTo>
                  <a:lnTo>
                    <a:pt x="216861" y="216987"/>
                  </a:lnTo>
                  <a:lnTo>
                    <a:pt x="178147" y="236337"/>
                  </a:lnTo>
                  <a:lnTo>
                    <a:pt x="172577" y="243792"/>
                  </a:lnTo>
                  <a:lnTo>
                    <a:pt x="169508" y="264554"/>
                  </a:lnTo>
                  <a:lnTo>
                    <a:pt x="178282" y="289379"/>
                  </a:lnTo>
                  <a:lnTo>
                    <a:pt x="213987" y="348905"/>
                  </a:lnTo>
                  <a:lnTo>
                    <a:pt x="263207" y="412134"/>
                  </a:lnTo>
                  <a:lnTo>
                    <a:pt x="270228" y="419482"/>
                  </a:lnTo>
                  <a:lnTo>
                    <a:pt x="278418" y="423210"/>
                  </a:lnTo>
                  <a:lnTo>
                    <a:pt x="315855" y="423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96531" y="571492"/>
              <a:ext cx="140755" cy="176032"/>
            </a:xfrm>
            <a:custGeom>
              <a:avLst/>
              <a:gdLst/>
              <a:ahLst/>
              <a:cxnLst/>
              <a:rect l="0" t="0" r="0" b="0"/>
              <a:pathLst>
                <a:path w="140755" h="176032">
                  <a:moveTo>
                    <a:pt x="35469" y="81274"/>
                  </a:moveTo>
                  <a:lnTo>
                    <a:pt x="46647" y="70096"/>
                  </a:lnTo>
                  <a:lnTo>
                    <a:pt x="108686" y="46430"/>
                  </a:lnTo>
                  <a:lnTo>
                    <a:pt x="114696" y="40498"/>
                  </a:lnTo>
                  <a:lnTo>
                    <a:pt x="117532" y="33033"/>
                  </a:lnTo>
                  <a:lnTo>
                    <a:pt x="118254" y="24547"/>
                  </a:lnTo>
                  <a:lnTo>
                    <a:pt x="114055" y="17720"/>
                  </a:lnTo>
                  <a:lnTo>
                    <a:pt x="96912" y="7014"/>
                  </a:lnTo>
                  <a:lnTo>
                    <a:pt x="60953" y="0"/>
                  </a:lnTo>
                  <a:lnTo>
                    <a:pt x="40556" y="4598"/>
                  </a:lnTo>
                  <a:lnTo>
                    <a:pt x="31841" y="9100"/>
                  </a:lnTo>
                  <a:lnTo>
                    <a:pt x="19038" y="23461"/>
                  </a:lnTo>
                  <a:lnTo>
                    <a:pt x="1287" y="61276"/>
                  </a:lnTo>
                  <a:lnTo>
                    <a:pt x="0" y="81745"/>
                  </a:lnTo>
                  <a:lnTo>
                    <a:pt x="8705" y="123481"/>
                  </a:lnTo>
                  <a:lnTo>
                    <a:pt x="23899" y="149412"/>
                  </a:lnTo>
                  <a:lnTo>
                    <a:pt x="39685" y="161471"/>
                  </a:lnTo>
                  <a:lnTo>
                    <a:pt x="59570" y="169560"/>
                  </a:lnTo>
                  <a:lnTo>
                    <a:pt x="107343" y="174753"/>
                  </a:lnTo>
                  <a:lnTo>
                    <a:pt x="140754" y="176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89927" y="551944"/>
              <a:ext cx="148854" cy="198140"/>
            </a:xfrm>
            <a:custGeom>
              <a:avLst/>
              <a:gdLst/>
              <a:ahLst/>
              <a:cxnLst/>
              <a:rect l="0" t="0" r="0" b="0"/>
              <a:pathLst>
                <a:path w="148854" h="198140">
                  <a:moveTo>
                    <a:pt x="126342" y="6066"/>
                  </a:moveTo>
                  <a:lnTo>
                    <a:pt x="93890" y="0"/>
                  </a:lnTo>
                  <a:lnTo>
                    <a:pt x="73314" y="2590"/>
                  </a:lnTo>
                  <a:lnTo>
                    <a:pt x="55591" y="10760"/>
                  </a:lnTo>
                  <a:lnTo>
                    <a:pt x="25149" y="35069"/>
                  </a:lnTo>
                  <a:lnTo>
                    <a:pt x="21445" y="42949"/>
                  </a:lnTo>
                  <a:lnTo>
                    <a:pt x="20450" y="61063"/>
                  </a:lnTo>
                  <a:lnTo>
                    <a:pt x="24162" y="69637"/>
                  </a:lnTo>
                  <a:lnTo>
                    <a:pt x="37645" y="85402"/>
                  </a:lnTo>
                  <a:lnTo>
                    <a:pt x="64966" y="101843"/>
                  </a:lnTo>
                  <a:lnTo>
                    <a:pt x="121264" y="116338"/>
                  </a:lnTo>
                  <a:lnTo>
                    <a:pt x="129975" y="121695"/>
                  </a:lnTo>
                  <a:lnTo>
                    <a:pt x="142775" y="137005"/>
                  </a:lnTo>
                  <a:lnTo>
                    <a:pt x="147826" y="146001"/>
                  </a:lnTo>
                  <a:lnTo>
                    <a:pt x="148853" y="155508"/>
                  </a:lnTo>
                  <a:lnTo>
                    <a:pt x="143756" y="175430"/>
                  </a:lnTo>
                  <a:lnTo>
                    <a:pt x="130572" y="189743"/>
                  </a:lnTo>
                  <a:lnTo>
                    <a:pt x="122143" y="195198"/>
                  </a:lnTo>
                  <a:lnTo>
                    <a:pt x="103419" y="198139"/>
                  </a:lnTo>
                  <a:lnTo>
                    <a:pt x="51624" y="196085"/>
                  </a:lnTo>
                  <a:lnTo>
                    <a:pt x="0" y="185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76220" y="577464"/>
              <a:ext cx="111178" cy="175656"/>
            </a:xfrm>
            <a:custGeom>
              <a:avLst/>
              <a:gdLst/>
              <a:ahLst/>
              <a:cxnLst/>
              <a:rect l="0" t="0" r="0" b="0"/>
              <a:pathLst>
                <a:path w="111178" h="175656">
                  <a:moveTo>
                    <a:pt x="76919" y="12131"/>
                  </a:moveTo>
                  <a:lnTo>
                    <a:pt x="65741" y="953"/>
                  </a:lnTo>
                  <a:lnTo>
                    <a:pt x="58939" y="0"/>
                  </a:lnTo>
                  <a:lnTo>
                    <a:pt x="42022" y="5180"/>
                  </a:lnTo>
                  <a:lnTo>
                    <a:pt x="25924" y="18400"/>
                  </a:lnTo>
                  <a:lnTo>
                    <a:pt x="12141" y="37144"/>
                  </a:lnTo>
                  <a:lnTo>
                    <a:pt x="2116" y="61073"/>
                  </a:lnTo>
                  <a:lnTo>
                    <a:pt x="0" y="87306"/>
                  </a:lnTo>
                  <a:lnTo>
                    <a:pt x="8173" y="136685"/>
                  </a:lnTo>
                  <a:lnTo>
                    <a:pt x="20629" y="155616"/>
                  </a:lnTo>
                  <a:lnTo>
                    <a:pt x="28864" y="163940"/>
                  </a:lnTo>
                  <a:lnTo>
                    <a:pt x="50492" y="173188"/>
                  </a:lnTo>
                  <a:lnTo>
                    <a:pt x="62811" y="175655"/>
                  </a:lnTo>
                  <a:lnTo>
                    <a:pt x="73363" y="173789"/>
                  </a:lnTo>
                  <a:lnTo>
                    <a:pt x="91327" y="162358"/>
                  </a:lnTo>
                  <a:lnTo>
                    <a:pt x="103990" y="142460"/>
                  </a:lnTo>
                  <a:lnTo>
                    <a:pt x="111177" y="119188"/>
                  </a:lnTo>
                  <a:lnTo>
                    <a:pt x="110473" y="97147"/>
                  </a:lnTo>
                  <a:lnTo>
                    <a:pt x="103140" y="78772"/>
                  </a:lnTo>
                  <a:lnTo>
                    <a:pt x="66391" y="22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16310" y="579067"/>
              <a:ext cx="263214" cy="180620"/>
            </a:xfrm>
            <a:custGeom>
              <a:avLst/>
              <a:gdLst/>
              <a:ahLst/>
              <a:cxnLst/>
              <a:rect l="0" t="0" r="0" b="0"/>
              <a:pathLst>
                <a:path w="263214" h="180620">
                  <a:moveTo>
                    <a:pt x="0" y="21057"/>
                  </a:moveTo>
                  <a:lnTo>
                    <a:pt x="15642" y="39038"/>
                  </a:lnTo>
                  <a:lnTo>
                    <a:pt x="23720" y="55954"/>
                  </a:lnTo>
                  <a:lnTo>
                    <a:pt x="24970" y="75171"/>
                  </a:lnTo>
                  <a:lnTo>
                    <a:pt x="22742" y="133771"/>
                  </a:lnTo>
                  <a:lnTo>
                    <a:pt x="26876" y="156550"/>
                  </a:lnTo>
                  <a:lnTo>
                    <a:pt x="31955" y="165198"/>
                  </a:lnTo>
                  <a:lnTo>
                    <a:pt x="46958" y="177926"/>
                  </a:lnTo>
                  <a:lnTo>
                    <a:pt x="55872" y="180619"/>
                  </a:lnTo>
                  <a:lnTo>
                    <a:pt x="75135" y="180491"/>
                  </a:lnTo>
                  <a:lnTo>
                    <a:pt x="92275" y="173415"/>
                  </a:lnTo>
                  <a:lnTo>
                    <a:pt x="100121" y="168252"/>
                  </a:lnTo>
                  <a:lnTo>
                    <a:pt x="111959" y="153157"/>
                  </a:lnTo>
                  <a:lnTo>
                    <a:pt x="119950" y="133581"/>
                  </a:lnTo>
                  <a:lnTo>
                    <a:pt x="131090" y="74884"/>
                  </a:lnTo>
                  <a:lnTo>
                    <a:pt x="136526" y="69810"/>
                  </a:lnTo>
                  <a:lnTo>
                    <a:pt x="143660" y="68767"/>
                  </a:lnTo>
                  <a:lnTo>
                    <a:pt x="159776" y="73847"/>
                  </a:lnTo>
                  <a:lnTo>
                    <a:pt x="174737" y="83903"/>
                  </a:lnTo>
                  <a:lnTo>
                    <a:pt x="186066" y="99291"/>
                  </a:lnTo>
                  <a:lnTo>
                    <a:pt x="210268" y="158325"/>
                  </a:lnTo>
                  <a:lnTo>
                    <a:pt x="213878" y="168721"/>
                  </a:lnTo>
                  <a:lnTo>
                    <a:pt x="213946" y="173312"/>
                  </a:lnTo>
                  <a:lnTo>
                    <a:pt x="211651" y="174033"/>
                  </a:lnTo>
                  <a:lnTo>
                    <a:pt x="202862" y="168595"/>
                  </a:lnTo>
                  <a:lnTo>
                    <a:pt x="191157" y="158379"/>
                  </a:lnTo>
                  <a:lnTo>
                    <a:pt x="169135" y="106153"/>
                  </a:lnTo>
                  <a:lnTo>
                    <a:pt x="153338" y="52757"/>
                  </a:lnTo>
                  <a:lnTo>
                    <a:pt x="155108" y="31636"/>
                  </a:lnTo>
                  <a:lnTo>
                    <a:pt x="160727" y="23430"/>
                  </a:lnTo>
                  <a:lnTo>
                    <a:pt x="179449" y="11193"/>
                  </a:lnTo>
                  <a:lnTo>
                    <a:pt x="227257" y="2211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30090" y="554097"/>
              <a:ext cx="117890" cy="175340"/>
            </a:xfrm>
            <a:custGeom>
              <a:avLst/>
              <a:gdLst/>
              <a:ahLst/>
              <a:cxnLst/>
              <a:rect l="0" t="0" r="0" b="0"/>
              <a:pathLst>
                <a:path w="117890" h="175340">
                  <a:moveTo>
                    <a:pt x="117889" y="24970"/>
                  </a:moveTo>
                  <a:lnTo>
                    <a:pt x="73926" y="1251"/>
                  </a:lnTo>
                  <a:lnTo>
                    <a:pt x="53896" y="0"/>
                  </a:lnTo>
                  <a:lnTo>
                    <a:pt x="34465" y="4514"/>
                  </a:lnTo>
                  <a:lnTo>
                    <a:pt x="18031" y="14318"/>
                  </a:lnTo>
                  <a:lnTo>
                    <a:pt x="6047" y="32714"/>
                  </a:lnTo>
                  <a:lnTo>
                    <a:pt x="1214" y="44171"/>
                  </a:lnTo>
                  <a:lnTo>
                    <a:pt x="0" y="88241"/>
                  </a:lnTo>
                  <a:lnTo>
                    <a:pt x="12639" y="127165"/>
                  </a:lnTo>
                  <a:lnTo>
                    <a:pt x="31202" y="155336"/>
                  </a:lnTo>
                  <a:lnTo>
                    <a:pt x="47776" y="167918"/>
                  </a:lnTo>
                  <a:lnTo>
                    <a:pt x="57109" y="172911"/>
                  </a:lnTo>
                  <a:lnTo>
                    <a:pt x="73718" y="175339"/>
                  </a:lnTo>
                  <a:lnTo>
                    <a:pt x="96832" y="172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58507" y="546776"/>
              <a:ext cx="147400" cy="179691"/>
            </a:xfrm>
            <a:custGeom>
              <a:avLst/>
              <a:gdLst/>
              <a:ahLst/>
              <a:cxnLst/>
              <a:rect l="0" t="0" r="0" b="0"/>
              <a:pathLst>
                <a:path w="147400" h="179691">
                  <a:moveTo>
                    <a:pt x="0" y="116519"/>
                  </a:moveTo>
                  <a:lnTo>
                    <a:pt x="17981" y="100878"/>
                  </a:lnTo>
                  <a:lnTo>
                    <a:pt x="74354" y="78082"/>
                  </a:lnTo>
                  <a:lnTo>
                    <a:pt x="95048" y="70970"/>
                  </a:lnTo>
                  <a:lnTo>
                    <a:pt x="109704" y="57670"/>
                  </a:lnTo>
                  <a:lnTo>
                    <a:pt x="115250" y="49211"/>
                  </a:lnTo>
                  <a:lnTo>
                    <a:pt x="116608" y="41231"/>
                  </a:lnTo>
                  <a:lnTo>
                    <a:pt x="115173" y="33572"/>
                  </a:lnTo>
                  <a:lnTo>
                    <a:pt x="101976" y="11613"/>
                  </a:lnTo>
                  <a:lnTo>
                    <a:pt x="96060" y="4468"/>
                  </a:lnTo>
                  <a:lnTo>
                    <a:pt x="88607" y="874"/>
                  </a:lnTo>
                  <a:lnTo>
                    <a:pt x="70966" y="0"/>
                  </a:lnTo>
                  <a:lnTo>
                    <a:pt x="51428" y="9751"/>
                  </a:lnTo>
                  <a:lnTo>
                    <a:pt x="33386" y="25783"/>
                  </a:lnTo>
                  <a:lnTo>
                    <a:pt x="21467" y="44606"/>
                  </a:lnTo>
                  <a:lnTo>
                    <a:pt x="13770" y="80523"/>
                  </a:lnTo>
                  <a:lnTo>
                    <a:pt x="18208" y="104030"/>
                  </a:lnTo>
                  <a:lnTo>
                    <a:pt x="33861" y="133876"/>
                  </a:lnTo>
                  <a:lnTo>
                    <a:pt x="56436" y="157536"/>
                  </a:lnTo>
                  <a:lnTo>
                    <a:pt x="65700" y="164921"/>
                  </a:lnTo>
                  <a:lnTo>
                    <a:pt x="91592" y="173126"/>
                  </a:lnTo>
                  <a:lnTo>
                    <a:pt x="147399" y="179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79606" y="550408"/>
              <a:ext cx="147400" cy="204518"/>
            </a:xfrm>
            <a:custGeom>
              <a:avLst/>
              <a:gdLst/>
              <a:ahLst/>
              <a:cxnLst/>
              <a:rect l="0" t="0" r="0" b="0"/>
              <a:pathLst>
                <a:path w="147400" h="204518">
                  <a:moveTo>
                    <a:pt x="147399" y="18130"/>
                  </a:moveTo>
                  <a:lnTo>
                    <a:pt x="130632" y="6952"/>
                  </a:lnTo>
                  <a:lnTo>
                    <a:pt x="92258" y="0"/>
                  </a:lnTo>
                  <a:lnTo>
                    <a:pt x="55022" y="3530"/>
                  </a:lnTo>
                  <a:lnTo>
                    <a:pt x="21762" y="17574"/>
                  </a:lnTo>
                  <a:lnTo>
                    <a:pt x="14508" y="25948"/>
                  </a:lnTo>
                  <a:lnTo>
                    <a:pt x="6448" y="47731"/>
                  </a:lnTo>
                  <a:lnTo>
                    <a:pt x="6639" y="57751"/>
                  </a:lnTo>
                  <a:lnTo>
                    <a:pt x="13089" y="75124"/>
                  </a:lnTo>
                  <a:lnTo>
                    <a:pt x="26874" y="87525"/>
                  </a:lnTo>
                  <a:lnTo>
                    <a:pt x="45869" y="95766"/>
                  </a:lnTo>
                  <a:lnTo>
                    <a:pt x="104162" y="107079"/>
                  </a:lnTo>
                  <a:lnTo>
                    <a:pt x="130949" y="122345"/>
                  </a:lnTo>
                  <a:lnTo>
                    <a:pt x="135262" y="130890"/>
                  </a:lnTo>
                  <a:lnTo>
                    <a:pt x="136935" y="152864"/>
                  </a:lnTo>
                  <a:lnTo>
                    <a:pt x="130660" y="171988"/>
                  </a:lnTo>
                  <a:lnTo>
                    <a:pt x="125711" y="180364"/>
                  </a:lnTo>
                  <a:lnTo>
                    <a:pt x="107734" y="192790"/>
                  </a:lnTo>
                  <a:lnTo>
                    <a:pt x="84146" y="201042"/>
                  </a:lnTo>
                  <a:lnTo>
                    <a:pt x="45729" y="204517"/>
                  </a:lnTo>
                  <a:lnTo>
                    <a:pt x="0" y="197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170" y="831751"/>
              <a:ext cx="3232250" cy="42115"/>
            </a:xfrm>
            <a:custGeom>
              <a:avLst/>
              <a:gdLst/>
              <a:ahLst/>
              <a:cxnLst/>
              <a:rect l="0" t="0" r="0" b="0"/>
              <a:pathLst>
                <a:path w="3232250" h="42115">
                  <a:moveTo>
                    <a:pt x="3232249" y="42114"/>
                  </a:moveTo>
                  <a:lnTo>
                    <a:pt x="3173632" y="42114"/>
                  </a:lnTo>
                  <a:lnTo>
                    <a:pt x="3113393" y="40944"/>
                  </a:lnTo>
                  <a:lnTo>
                    <a:pt x="3062152" y="33781"/>
                  </a:lnTo>
                  <a:lnTo>
                    <a:pt x="3000623" y="24639"/>
                  </a:lnTo>
                  <a:lnTo>
                    <a:pt x="2944167" y="21764"/>
                  </a:lnTo>
                  <a:lnTo>
                    <a:pt x="2894208" y="21266"/>
                  </a:lnTo>
                  <a:lnTo>
                    <a:pt x="2845479" y="21119"/>
                  </a:lnTo>
                  <a:lnTo>
                    <a:pt x="2798286" y="21075"/>
                  </a:lnTo>
                  <a:lnTo>
                    <a:pt x="2747259" y="17943"/>
                  </a:lnTo>
                  <a:lnTo>
                    <a:pt x="2695094" y="12725"/>
                  </a:lnTo>
                  <a:lnTo>
                    <a:pt x="2642594" y="11179"/>
                  </a:lnTo>
                  <a:lnTo>
                    <a:pt x="2589993" y="10721"/>
                  </a:lnTo>
                  <a:lnTo>
                    <a:pt x="2534244" y="10585"/>
                  </a:lnTo>
                  <a:lnTo>
                    <a:pt x="2476391" y="10545"/>
                  </a:lnTo>
                  <a:lnTo>
                    <a:pt x="2422205" y="10533"/>
                  </a:lnTo>
                  <a:lnTo>
                    <a:pt x="2369105" y="10530"/>
                  </a:lnTo>
                  <a:lnTo>
                    <a:pt x="2313208" y="10529"/>
                  </a:lnTo>
                  <a:lnTo>
                    <a:pt x="2255311" y="10528"/>
                  </a:lnTo>
                  <a:lnTo>
                    <a:pt x="2197992" y="10528"/>
                  </a:lnTo>
                  <a:lnTo>
                    <a:pt x="2136555" y="10528"/>
                  </a:lnTo>
                  <a:lnTo>
                    <a:pt x="2077018" y="10528"/>
                  </a:lnTo>
                  <a:lnTo>
                    <a:pt x="2019213" y="10528"/>
                  </a:lnTo>
                  <a:lnTo>
                    <a:pt x="1957632" y="10528"/>
                  </a:lnTo>
                  <a:lnTo>
                    <a:pt x="1894932" y="10528"/>
                  </a:lnTo>
                  <a:lnTo>
                    <a:pt x="1831900" y="10528"/>
                  </a:lnTo>
                  <a:lnTo>
                    <a:pt x="1768771" y="10528"/>
                  </a:lnTo>
                  <a:lnTo>
                    <a:pt x="1705612" y="10528"/>
                  </a:lnTo>
                  <a:lnTo>
                    <a:pt x="1642445" y="10528"/>
                  </a:lnTo>
                  <a:lnTo>
                    <a:pt x="1579275" y="10528"/>
                  </a:lnTo>
                  <a:lnTo>
                    <a:pt x="1516104" y="10528"/>
                  </a:lnTo>
                  <a:lnTo>
                    <a:pt x="1452933" y="10528"/>
                  </a:lnTo>
                  <a:lnTo>
                    <a:pt x="1389762" y="10528"/>
                  </a:lnTo>
                  <a:lnTo>
                    <a:pt x="1326591" y="10528"/>
                  </a:lnTo>
                  <a:lnTo>
                    <a:pt x="1263420" y="10528"/>
                  </a:lnTo>
                  <a:lnTo>
                    <a:pt x="1200249" y="10528"/>
                  </a:lnTo>
                  <a:lnTo>
                    <a:pt x="1137078" y="10528"/>
                  </a:lnTo>
                  <a:lnTo>
                    <a:pt x="1073907" y="10528"/>
                  </a:lnTo>
                  <a:lnTo>
                    <a:pt x="1016975" y="7409"/>
                  </a:lnTo>
                  <a:lnTo>
                    <a:pt x="964232" y="2195"/>
                  </a:lnTo>
                  <a:lnTo>
                    <a:pt x="913509" y="3770"/>
                  </a:lnTo>
                  <a:lnTo>
                    <a:pt x="887976" y="6355"/>
                  </a:lnTo>
                  <a:lnTo>
                    <a:pt x="833629" y="1602"/>
                  </a:lnTo>
                  <a:lnTo>
                    <a:pt x="776546" y="475"/>
                  </a:lnTo>
                  <a:lnTo>
                    <a:pt x="734686" y="211"/>
                  </a:lnTo>
                  <a:lnTo>
                    <a:pt x="688786" y="94"/>
                  </a:lnTo>
                  <a:lnTo>
                    <a:pt x="644209" y="42"/>
                  </a:lnTo>
                  <a:lnTo>
                    <a:pt x="601000" y="18"/>
                  </a:lnTo>
                  <a:lnTo>
                    <a:pt x="558400" y="8"/>
                  </a:lnTo>
                  <a:lnTo>
                    <a:pt x="512950" y="4"/>
                  </a:lnTo>
                  <a:lnTo>
                    <a:pt x="466624" y="2"/>
                  </a:lnTo>
                  <a:lnTo>
                    <a:pt x="422638" y="1"/>
                  </a:lnTo>
                  <a:lnTo>
                    <a:pt x="379692" y="0"/>
                  </a:lnTo>
                  <a:lnTo>
                    <a:pt x="336038" y="0"/>
                  </a:lnTo>
                  <a:lnTo>
                    <a:pt x="289341" y="0"/>
                  </a:lnTo>
                  <a:lnTo>
                    <a:pt x="239369" y="5589"/>
                  </a:lnTo>
                  <a:lnTo>
                    <a:pt x="185568" y="9065"/>
                  </a:lnTo>
                  <a:lnTo>
                    <a:pt x="142526" y="9878"/>
                  </a:lnTo>
                  <a:lnTo>
                    <a:pt x="96101" y="10239"/>
                  </a:lnTo>
                  <a:lnTo>
                    <a:pt x="48171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95461" y="558010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83578" y="11178"/>
                  </a:lnTo>
                  <a:lnTo>
                    <a:pt x="62492" y="166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800954" y="273740"/>
            <a:ext cx="5664166" cy="642240"/>
            <a:chOff x="3800954" y="273740"/>
            <a:chExt cx="5664166" cy="642240"/>
          </a:xfrm>
        </p:grpSpPr>
        <p:sp>
          <p:nvSpPr>
            <p:cNvPr id="23" name="Freeform 22"/>
            <p:cNvSpPr/>
            <p:nvPr/>
          </p:nvSpPr>
          <p:spPr>
            <a:xfrm>
              <a:off x="3800954" y="273740"/>
              <a:ext cx="273146" cy="470041"/>
            </a:xfrm>
            <a:custGeom>
              <a:avLst/>
              <a:gdLst/>
              <a:ahLst/>
              <a:cxnLst/>
              <a:rect l="0" t="0" r="0" b="0"/>
              <a:pathLst>
                <a:path w="273146" h="470041">
                  <a:moveTo>
                    <a:pt x="20890" y="42114"/>
                  </a:moveTo>
                  <a:lnTo>
                    <a:pt x="4102" y="98329"/>
                  </a:lnTo>
                  <a:lnTo>
                    <a:pt x="676" y="156900"/>
                  </a:lnTo>
                  <a:lnTo>
                    <a:pt x="0" y="219466"/>
                  </a:lnTo>
                  <a:lnTo>
                    <a:pt x="5472" y="276377"/>
                  </a:lnTo>
                  <a:lnTo>
                    <a:pt x="14502" y="332104"/>
                  </a:lnTo>
                  <a:lnTo>
                    <a:pt x="39835" y="389730"/>
                  </a:lnTo>
                  <a:lnTo>
                    <a:pt x="61157" y="437293"/>
                  </a:lnTo>
                  <a:lnTo>
                    <a:pt x="77391" y="454835"/>
                  </a:lnTo>
                  <a:lnTo>
                    <a:pt x="86633" y="461151"/>
                  </a:lnTo>
                  <a:lnTo>
                    <a:pt x="121998" y="470040"/>
                  </a:lnTo>
                  <a:lnTo>
                    <a:pt x="142256" y="465880"/>
                  </a:lnTo>
                  <a:lnTo>
                    <a:pt x="166815" y="450384"/>
                  </a:lnTo>
                  <a:lnTo>
                    <a:pt x="196074" y="418598"/>
                  </a:lnTo>
                  <a:lnTo>
                    <a:pt x="230449" y="368949"/>
                  </a:lnTo>
                  <a:lnTo>
                    <a:pt x="250931" y="310269"/>
                  </a:lnTo>
                  <a:lnTo>
                    <a:pt x="268686" y="248656"/>
                  </a:lnTo>
                  <a:lnTo>
                    <a:pt x="272126" y="188840"/>
                  </a:lnTo>
                  <a:lnTo>
                    <a:pt x="273145" y="127313"/>
                  </a:lnTo>
                  <a:lnTo>
                    <a:pt x="272277" y="73857"/>
                  </a:lnTo>
                  <a:lnTo>
                    <a:pt x="262096" y="26288"/>
                  </a:lnTo>
                  <a:lnTo>
                    <a:pt x="2525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54433" y="515896"/>
              <a:ext cx="157916" cy="227117"/>
            </a:xfrm>
            <a:custGeom>
              <a:avLst/>
              <a:gdLst/>
              <a:ahLst/>
              <a:cxnLst/>
              <a:rect l="0" t="0" r="0" b="0"/>
              <a:pathLst>
                <a:path w="157916" h="227117">
                  <a:moveTo>
                    <a:pt x="99080" y="0"/>
                  </a:moveTo>
                  <a:lnTo>
                    <a:pt x="76723" y="0"/>
                  </a:lnTo>
                  <a:lnTo>
                    <a:pt x="46052" y="11178"/>
                  </a:lnTo>
                  <a:lnTo>
                    <a:pt x="14737" y="29308"/>
                  </a:lnTo>
                  <a:lnTo>
                    <a:pt x="7756" y="38256"/>
                  </a:lnTo>
                  <a:lnTo>
                    <a:pt x="0" y="60676"/>
                  </a:lnTo>
                  <a:lnTo>
                    <a:pt x="1441" y="69697"/>
                  </a:lnTo>
                  <a:lnTo>
                    <a:pt x="5911" y="76880"/>
                  </a:lnTo>
                  <a:lnTo>
                    <a:pt x="20236" y="87981"/>
                  </a:lnTo>
                  <a:lnTo>
                    <a:pt x="78495" y="112017"/>
                  </a:lnTo>
                  <a:lnTo>
                    <a:pt x="108578" y="123917"/>
                  </a:lnTo>
                  <a:lnTo>
                    <a:pt x="147615" y="155023"/>
                  </a:lnTo>
                  <a:lnTo>
                    <a:pt x="155746" y="174964"/>
                  </a:lnTo>
                  <a:lnTo>
                    <a:pt x="157915" y="186833"/>
                  </a:lnTo>
                  <a:lnTo>
                    <a:pt x="155850" y="197085"/>
                  </a:lnTo>
                  <a:lnTo>
                    <a:pt x="144198" y="214715"/>
                  </a:lnTo>
                  <a:lnTo>
                    <a:pt x="124202" y="224110"/>
                  </a:lnTo>
                  <a:lnTo>
                    <a:pt x="100887" y="227116"/>
                  </a:lnTo>
                  <a:lnTo>
                    <a:pt x="70369" y="222232"/>
                  </a:lnTo>
                  <a:lnTo>
                    <a:pt x="4643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63205" y="582568"/>
              <a:ext cx="153521" cy="181663"/>
            </a:xfrm>
            <a:custGeom>
              <a:avLst/>
              <a:gdLst/>
              <a:ahLst/>
              <a:cxnLst/>
              <a:rect l="0" t="0" r="0" b="0"/>
              <a:pathLst>
                <a:path w="153521" h="181663">
                  <a:moveTo>
                    <a:pt x="6121" y="91255"/>
                  </a:moveTo>
                  <a:lnTo>
                    <a:pt x="43599" y="82922"/>
                  </a:lnTo>
                  <a:lnTo>
                    <a:pt x="89433" y="75571"/>
                  </a:lnTo>
                  <a:lnTo>
                    <a:pt x="116074" y="60612"/>
                  </a:lnTo>
                  <a:lnTo>
                    <a:pt x="120367" y="52109"/>
                  </a:lnTo>
                  <a:lnTo>
                    <a:pt x="122018" y="30183"/>
                  </a:lnTo>
                  <a:lnTo>
                    <a:pt x="118481" y="21295"/>
                  </a:lnTo>
                  <a:lnTo>
                    <a:pt x="105192" y="8299"/>
                  </a:lnTo>
                  <a:lnTo>
                    <a:pt x="84468" y="1743"/>
                  </a:lnTo>
                  <a:lnTo>
                    <a:pt x="60829" y="0"/>
                  </a:lnTo>
                  <a:lnTo>
                    <a:pt x="38625" y="3124"/>
                  </a:lnTo>
                  <a:lnTo>
                    <a:pt x="20177" y="14651"/>
                  </a:lnTo>
                  <a:lnTo>
                    <a:pt x="11982" y="22638"/>
                  </a:lnTo>
                  <a:lnTo>
                    <a:pt x="2877" y="43991"/>
                  </a:lnTo>
                  <a:lnTo>
                    <a:pt x="0" y="67909"/>
                  </a:lnTo>
                  <a:lnTo>
                    <a:pt x="10673" y="122539"/>
                  </a:lnTo>
                  <a:lnTo>
                    <a:pt x="26057" y="148748"/>
                  </a:lnTo>
                  <a:lnTo>
                    <a:pt x="56612" y="171331"/>
                  </a:lnTo>
                  <a:lnTo>
                    <a:pt x="95301" y="181662"/>
                  </a:lnTo>
                  <a:lnTo>
                    <a:pt x="153520" y="175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9455" y="365684"/>
              <a:ext cx="104670" cy="392368"/>
            </a:xfrm>
            <a:custGeom>
              <a:avLst/>
              <a:gdLst/>
              <a:ahLst/>
              <a:cxnLst/>
              <a:rect l="0" t="0" r="0" b="0"/>
              <a:pathLst>
                <a:path w="104670" h="392368">
                  <a:moveTo>
                    <a:pt x="73083" y="392367"/>
                  </a:moveTo>
                  <a:lnTo>
                    <a:pt x="55125" y="337323"/>
                  </a:lnTo>
                  <a:lnTo>
                    <a:pt x="41417" y="285915"/>
                  </a:lnTo>
                  <a:lnTo>
                    <a:pt x="27444" y="230700"/>
                  </a:lnTo>
                  <a:lnTo>
                    <a:pt x="13419" y="167497"/>
                  </a:lnTo>
                  <a:lnTo>
                    <a:pt x="2503" y="108739"/>
                  </a:lnTo>
                  <a:lnTo>
                    <a:pt x="0" y="52073"/>
                  </a:lnTo>
                  <a:lnTo>
                    <a:pt x="5897" y="30165"/>
                  </a:lnTo>
                  <a:lnTo>
                    <a:pt x="10745" y="21048"/>
                  </a:lnTo>
                  <a:lnTo>
                    <a:pt x="25491" y="7798"/>
                  </a:lnTo>
                  <a:lnTo>
                    <a:pt x="34336" y="2627"/>
                  </a:lnTo>
                  <a:lnTo>
                    <a:pt x="53523" y="0"/>
                  </a:lnTo>
                  <a:lnTo>
                    <a:pt x="80936" y="5099"/>
                  </a:lnTo>
                  <a:lnTo>
                    <a:pt x="104669" y="13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37782" y="56853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19694" y="610652"/>
              <a:ext cx="121596" cy="179707"/>
            </a:xfrm>
            <a:custGeom>
              <a:avLst/>
              <a:gdLst/>
              <a:ahLst/>
              <a:cxnLst/>
              <a:rect l="0" t="0" r="0" b="0"/>
              <a:pathLst>
                <a:path w="121596" h="179707">
                  <a:moveTo>
                    <a:pt x="18129" y="10529"/>
                  </a:moveTo>
                  <a:lnTo>
                    <a:pt x="6951" y="27296"/>
                  </a:lnTo>
                  <a:lnTo>
                    <a:pt x="0" y="60081"/>
                  </a:lnTo>
                  <a:lnTo>
                    <a:pt x="6056" y="104675"/>
                  </a:lnTo>
                  <a:lnTo>
                    <a:pt x="21637" y="147279"/>
                  </a:lnTo>
                  <a:lnTo>
                    <a:pt x="27487" y="157847"/>
                  </a:lnTo>
                  <a:lnTo>
                    <a:pt x="43345" y="172710"/>
                  </a:lnTo>
                  <a:lnTo>
                    <a:pt x="52487" y="178311"/>
                  </a:lnTo>
                  <a:lnTo>
                    <a:pt x="60922" y="179706"/>
                  </a:lnTo>
                  <a:lnTo>
                    <a:pt x="68885" y="178296"/>
                  </a:lnTo>
                  <a:lnTo>
                    <a:pt x="83971" y="170490"/>
                  </a:lnTo>
                  <a:lnTo>
                    <a:pt x="98475" y="159222"/>
                  </a:lnTo>
                  <a:lnTo>
                    <a:pt x="114205" y="134135"/>
                  </a:lnTo>
                  <a:lnTo>
                    <a:pt x="121595" y="78575"/>
                  </a:lnTo>
                  <a:lnTo>
                    <a:pt x="119936" y="27566"/>
                  </a:lnTo>
                  <a:lnTo>
                    <a:pt x="1128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48394" y="379025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128" y="159505"/>
                  </a:lnTo>
                  <a:lnTo>
                    <a:pt x="38" y="221566"/>
                  </a:lnTo>
                  <a:lnTo>
                    <a:pt x="11" y="278819"/>
                  </a:lnTo>
                  <a:lnTo>
                    <a:pt x="2" y="34216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22134" y="580984"/>
              <a:ext cx="242157" cy="187597"/>
            </a:xfrm>
            <a:custGeom>
              <a:avLst/>
              <a:gdLst/>
              <a:ahLst/>
              <a:cxnLst/>
              <a:rect l="0" t="0" r="0" b="0"/>
              <a:pathLst>
                <a:path w="242157" h="187597">
                  <a:moveTo>
                    <a:pt x="0" y="8611"/>
                  </a:moveTo>
                  <a:lnTo>
                    <a:pt x="3120" y="62756"/>
                  </a:lnTo>
                  <a:lnTo>
                    <a:pt x="14655" y="123292"/>
                  </a:lnTo>
                  <a:lnTo>
                    <a:pt x="25858" y="165405"/>
                  </a:lnTo>
                  <a:lnTo>
                    <a:pt x="21633" y="103605"/>
                  </a:lnTo>
                  <a:lnTo>
                    <a:pt x="21228" y="55735"/>
                  </a:lnTo>
                  <a:lnTo>
                    <a:pt x="21133" y="21756"/>
                  </a:lnTo>
                  <a:lnTo>
                    <a:pt x="25787" y="11526"/>
                  </a:lnTo>
                  <a:lnTo>
                    <a:pt x="33570" y="5875"/>
                  </a:lnTo>
                  <a:lnTo>
                    <a:pt x="43437" y="3278"/>
                  </a:lnTo>
                  <a:lnTo>
                    <a:pt x="52355" y="5056"/>
                  </a:lnTo>
                  <a:lnTo>
                    <a:pt x="68503" y="16390"/>
                  </a:lnTo>
                  <a:lnTo>
                    <a:pt x="90747" y="48091"/>
                  </a:lnTo>
                  <a:lnTo>
                    <a:pt x="109649" y="100724"/>
                  </a:lnTo>
                  <a:lnTo>
                    <a:pt x="113987" y="132870"/>
                  </a:lnTo>
                  <a:lnTo>
                    <a:pt x="114596" y="131225"/>
                  </a:lnTo>
                  <a:lnTo>
                    <a:pt x="116823" y="75321"/>
                  </a:lnTo>
                  <a:lnTo>
                    <a:pt x="125341" y="34356"/>
                  </a:lnTo>
                  <a:lnTo>
                    <a:pt x="136036" y="10695"/>
                  </a:lnTo>
                  <a:lnTo>
                    <a:pt x="144503" y="4151"/>
                  </a:lnTo>
                  <a:lnTo>
                    <a:pt x="166389" y="0"/>
                  </a:lnTo>
                  <a:lnTo>
                    <a:pt x="175267" y="2871"/>
                  </a:lnTo>
                  <a:lnTo>
                    <a:pt x="182356" y="8294"/>
                  </a:lnTo>
                  <a:lnTo>
                    <a:pt x="207727" y="47803"/>
                  </a:lnTo>
                  <a:lnTo>
                    <a:pt x="226863" y="99498"/>
                  </a:lnTo>
                  <a:lnTo>
                    <a:pt x="238788" y="147837"/>
                  </a:lnTo>
                  <a:lnTo>
                    <a:pt x="242156" y="187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23491" y="599441"/>
              <a:ext cx="182955" cy="179668"/>
            </a:xfrm>
            <a:custGeom>
              <a:avLst/>
              <a:gdLst/>
              <a:ahLst/>
              <a:cxnLst/>
              <a:rect l="0" t="0" r="0" b="0"/>
              <a:pathLst>
                <a:path w="182955" h="179668">
                  <a:moveTo>
                    <a:pt x="77669" y="137553"/>
                  </a:moveTo>
                  <a:lnTo>
                    <a:pt x="92323" y="88001"/>
                  </a:lnTo>
                  <a:lnTo>
                    <a:pt x="91240" y="54241"/>
                  </a:lnTo>
                  <a:lnTo>
                    <a:pt x="77921" y="22011"/>
                  </a:lnTo>
                  <a:lnTo>
                    <a:pt x="62573" y="7043"/>
                  </a:lnTo>
                  <a:lnTo>
                    <a:pt x="53567" y="1413"/>
                  </a:lnTo>
                  <a:lnTo>
                    <a:pt x="45224" y="0"/>
                  </a:lnTo>
                  <a:lnTo>
                    <a:pt x="37321" y="1397"/>
                  </a:lnTo>
                  <a:lnTo>
                    <a:pt x="29714" y="4669"/>
                  </a:lnTo>
                  <a:lnTo>
                    <a:pt x="18141" y="17662"/>
                  </a:lnTo>
                  <a:lnTo>
                    <a:pt x="1180" y="60189"/>
                  </a:lnTo>
                  <a:lnTo>
                    <a:pt x="0" y="83282"/>
                  </a:lnTo>
                  <a:lnTo>
                    <a:pt x="8775" y="137882"/>
                  </a:lnTo>
                  <a:lnTo>
                    <a:pt x="14192" y="149470"/>
                  </a:lnTo>
                  <a:lnTo>
                    <a:pt x="29570" y="165467"/>
                  </a:lnTo>
                  <a:lnTo>
                    <a:pt x="37415" y="167861"/>
                  </a:lnTo>
                  <a:lnTo>
                    <a:pt x="44984" y="167117"/>
                  </a:lnTo>
                  <a:lnTo>
                    <a:pt x="52369" y="164281"/>
                  </a:lnTo>
                  <a:lnTo>
                    <a:pt x="66815" y="148653"/>
                  </a:lnTo>
                  <a:lnTo>
                    <a:pt x="78694" y="126109"/>
                  </a:lnTo>
                  <a:lnTo>
                    <a:pt x="86552" y="95298"/>
                  </a:lnTo>
                  <a:lnTo>
                    <a:pt x="89440" y="95345"/>
                  </a:lnTo>
                  <a:lnTo>
                    <a:pt x="141146" y="158231"/>
                  </a:lnTo>
                  <a:lnTo>
                    <a:pt x="155015" y="170140"/>
                  </a:lnTo>
                  <a:lnTo>
                    <a:pt x="182954" y="179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38031" y="347440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553" y="166658"/>
                  </a:lnTo>
                  <a:lnTo>
                    <a:pt x="13455" y="229539"/>
                  </a:lnTo>
                  <a:lnTo>
                    <a:pt x="19555" y="287366"/>
                  </a:lnTo>
                  <a:lnTo>
                    <a:pt x="21930" y="342680"/>
                  </a:lnTo>
                  <a:lnTo>
                    <a:pt x="29332" y="394853"/>
                  </a:lnTo>
                  <a:lnTo>
                    <a:pt x="36730" y="455202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22217" y="515896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178706" y="16788"/>
                  </a:lnTo>
                  <a:lnTo>
                    <a:pt x="120611" y="23333"/>
                  </a:lnTo>
                  <a:lnTo>
                    <a:pt x="69058" y="35545"/>
                  </a:lnTo>
                  <a:lnTo>
                    <a:pt x="17543" y="4958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29014" y="599448"/>
              <a:ext cx="119588" cy="197520"/>
            </a:xfrm>
            <a:custGeom>
              <a:avLst/>
              <a:gdLst/>
              <a:ahLst/>
              <a:cxnLst/>
              <a:rect l="0" t="0" r="0" b="0"/>
              <a:pathLst>
                <a:path w="119588" h="197520">
                  <a:moveTo>
                    <a:pt x="14302" y="84904"/>
                  </a:moveTo>
                  <a:lnTo>
                    <a:pt x="31070" y="90493"/>
                  </a:lnTo>
                  <a:lnTo>
                    <a:pt x="48660" y="90118"/>
                  </a:lnTo>
                  <a:lnTo>
                    <a:pt x="68177" y="84881"/>
                  </a:lnTo>
                  <a:lnTo>
                    <a:pt x="88549" y="74755"/>
                  </a:lnTo>
                  <a:lnTo>
                    <a:pt x="103062" y="59336"/>
                  </a:lnTo>
                  <a:lnTo>
                    <a:pt x="108570" y="50311"/>
                  </a:lnTo>
                  <a:lnTo>
                    <a:pt x="109903" y="41955"/>
                  </a:lnTo>
                  <a:lnTo>
                    <a:pt x="108451" y="34045"/>
                  </a:lnTo>
                  <a:lnTo>
                    <a:pt x="100600" y="19016"/>
                  </a:lnTo>
                  <a:lnTo>
                    <a:pt x="89311" y="4538"/>
                  </a:lnTo>
                  <a:lnTo>
                    <a:pt x="81856" y="911"/>
                  </a:lnTo>
                  <a:lnTo>
                    <a:pt x="64213" y="0"/>
                  </a:lnTo>
                  <a:lnTo>
                    <a:pt x="34550" y="11654"/>
                  </a:lnTo>
                  <a:lnTo>
                    <a:pt x="20181" y="26612"/>
                  </a:lnTo>
                  <a:lnTo>
                    <a:pt x="1425" y="64811"/>
                  </a:lnTo>
                  <a:lnTo>
                    <a:pt x="0" y="88452"/>
                  </a:lnTo>
                  <a:lnTo>
                    <a:pt x="8617" y="141757"/>
                  </a:lnTo>
                  <a:lnTo>
                    <a:pt x="23796" y="172199"/>
                  </a:lnTo>
                  <a:lnTo>
                    <a:pt x="39578" y="185313"/>
                  </a:lnTo>
                  <a:lnTo>
                    <a:pt x="59461" y="193871"/>
                  </a:lnTo>
                  <a:lnTo>
                    <a:pt x="93453" y="197519"/>
                  </a:lnTo>
                  <a:lnTo>
                    <a:pt x="119587" y="190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96331" y="642065"/>
              <a:ext cx="89141" cy="135178"/>
            </a:xfrm>
            <a:custGeom>
              <a:avLst/>
              <a:gdLst/>
              <a:ahLst/>
              <a:cxnLst/>
              <a:rect l="0" t="0" r="0" b="0"/>
              <a:pathLst>
                <a:path w="89141" h="135178">
                  <a:moveTo>
                    <a:pt x="4912" y="73872"/>
                  </a:moveTo>
                  <a:lnTo>
                    <a:pt x="20531" y="135177"/>
                  </a:lnTo>
                  <a:lnTo>
                    <a:pt x="4389" y="73352"/>
                  </a:lnTo>
                  <a:lnTo>
                    <a:pt x="0" y="52584"/>
                  </a:lnTo>
                  <a:lnTo>
                    <a:pt x="1949" y="31656"/>
                  </a:lnTo>
                  <a:lnTo>
                    <a:pt x="9834" y="13775"/>
                  </a:lnTo>
                  <a:lnTo>
                    <a:pt x="15212" y="5732"/>
                  </a:lnTo>
                  <a:lnTo>
                    <a:pt x="23477" y="1539"/>
                  </a:lnTo>
                  <a:lnTo>
                    <a:pt x="45139" y="0"/>
                  </a:lnTo>
                  <a:lnTo>
                    <a:pt x="89140" y="10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80228" y="68435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69699" y="568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77441" y="654018"/>
              <a:ext cx="197586" cy="177734"/>
            </a:xfrm>
            <a:custGeom>
              <a:avLst/>
              <a:gdLst/>
              <a:ahLst/>
              <a:cxnLst/>
              <a:rect l="0" t="0" r="0" b="0"/>
              <a:pathLst>
                <a:path w="197586" h="177734">
                  <a:moveTo>
                    <a:pt x="60714" y="114562"/>
                  </a:moveTo>
                  <a:lnTo>
                    <a:pt x="75368" y="70599"/>
                  </a:lnTo>
                  <a:lnTo>
                    <a:pt x="75806" y="50569"/>
                  </a:lnTo>
                  <a:lnTo>
                    <a:pt x="66555" y="9115"/>
                  </a:lnTo>
                  <a:lnTo>
                    <a:pt x="59929" y="3320"/>
                  </a:lnTo>
                  <a:lnTo>
                    <a:pt x="50832" y="626"/>
                  </a:lnTo>
                  <a:lnTo>
                    <a:pt x="40088" y="0"/>
                  </a:lnTo>
                  <a:lnTo>
                    <a:pt x="31756" y="3092"/>
                  </a:lnTo>
                  <a:lnTo>
                    <a:pt x="19378" y="15887"/>
                  </a:lnTo>
                  <a:lnTo>
                    <a:pt x="5832" y="42821"/>
                  </a:lnTo>
                  <a:lnTo>
                    <a:pt x="0" y="78617"/>
                  </a:lnTo>
                  <a:lnTo>
                    <a:pt x="3860" y="113270"/>
                  </a:lnTo>
                  <a:lnTo>
                    <a:pt x="12439" y="131925"/>
                  </a:lnTo>
                  <a:lnTo>
                    <a:pt x="18002" y="140176"/>
                  </a:lnTo>
                  <a:lnTo>
                    <a:pt x="25220" y="144506"/>
                  </a:lnTo>
                  <a:lnTo>
                    <a:pt x="42599" y="146198"/>
                  </a:lnTo>
                  <a:lnTo>
                    <a:pt x="50977" y="141502"/>
                  </a:lnTo>
                  <a:lnTo>
                    <a:pt x="66525" y="123805"/>
                  </a:lnTo>
                  <a:lnTo>
                    <a:pt x="82843" y="93124"/>
                  </a:lnTo>
                  <a:lnTo>
                    <a:pt x="91602" y="51099"/>
                  </a:lnTo>
                  <a:lnTo>
                    <a:pt x="94174" y="51196"/>
                  </a:lnTo>
                  <a:lnTo>
                    <a:pt x="100152" y="60663"/>
                  </a:lnTo>
                  <a:lnTo>
                    <a:pt x="128855" y="115376"/>
                  </a:lnTo>
                  <a:lnTo>
                    <a:pt x="150054" y="145219"/>
                  </a:lnTo>
                  <a:lnTo>
                    <a:pt x="175703" y="167059"/>
                  </a:lnTo>
                  <a:lnTo>
                    <a:pt x="197585" y="177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75459" y="484310"/>
              <a:ext cx="52211" cy="347442"/>
            </a:xfrm>
            <a:custGeom>
              <a:avLst/>
              <a:gdLst/>
              <a:ahLst/>
              <a:cxnLst/>
              <a:rect l="0" t="0" r="0" b="0"/>
              <a:pathLst>
                <a:path w="52211" h="347442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5990"/>
                  </a:lnTo>
                  <a:lnTo>
                    <a:pt x="15262" y="219226"/>
                  </a:lnTo>
                  <a:lnTo>
                    <a:pt x="27970" y="277314"/>
                  </a:lnTo>
                  <a:lnTo>
                    <a:pt x="41746" y="321890"/>
                  </a:lnTo>
                  <a:lnTo>
                    <a:pt x="5221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79551" y="646701"/>
              <a:ext cx="144675" cy="185051"/>
            </a:xfrm>
            <a:custGeom>
              <a:avLst/>
              <a:gdLst/>
              <a:ahLst/>
              <a:cxnLst/>
              <a:rect l="0" t="0" r="0" b="0"/>
              <a:pathLst>
                <a:path w="144675" h="185051">
                  <a:moveTo>
                    <a:pt x="106044" y="6065"/>
                  </a:moveTo>
                  <a:lnTo>
                    <a:pt x="73593" y="0"/>
                  </a:lnTo>
                  <a:lnTo>
                    <a:pt x="53017" y="2590"/>
                  </a:lnTo>
                  <a:lnTo>
                    <a:pt x="21702" y="16214"/>
                  </a:lnTo>
                  <a:lnTo>
                    <a:pt x="6948" y="31633"/>
                  </a:lnTo>
                  <a:lnTo>
                    <a:pt x="1375" y="40658"/>
                  </a:lnTo>
                  <a:lnTo>
                    <a:pt x="0" y="50184"/>
                  </a:lnTo>
                  <a:lnTo>
                    <a:pt x="4712" y="70127"/>
                  </a:lnTo>
                  <a:lnTo>
                    <a:pt x="20518" y="95497"/>
                  </a:lnTo>
                  <a:lnTo>
                    <a:pt x="36447" y="107424"/>
                  </a:lnTo>
                  <a:lnTo>
                    <a:pt x="75269" y="124613"/>
                  </a:lnTo>
                  <a:lnTo>
                    <a:pt x="132422" y="137620"/>
                  </a:lnTo>
                  <a:lnTo>
                    <a:pt x="141177" y="142901"/>
                  </a:lnTo>
                  <a:lnTo>
                    <a:pt x="144674" y="148762"/>
                  </a:lnTo>
                  <a:lnTo>
                    <a:pt x="144666" y="155009"/>
                  </a:lnTo>
                  <a:lnTo>
                    <a:pt x="142320" y="161513"/>
                  </a:lnTo>
                  <a:lnTo>
                    <a:pt x="130356" y="171859"/>
                  </a:lnTo>
                  <a:lnTo>
                    <a:pt x="112170" y="179187"/>
                  </a:lnTo>
                  <a:lnTo>
                    <a:pt x="68607" y="183892"/>
                  </a:lnTo>
                  <a:lnTo>
                    <a:pt x="42874" y="185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37821" y="385381"/>
              <a:ext cx="121558" cy="435842"/>
            </a:xfrm>
            <a:custGeom>
              <a:avLst/>
              <a:gdLst/>
              <a:ahLst/>
              <a:cxnLst/>
              <a:rect l="0" t="0" r="0" b="0"/>
              <a:pathLst>
                <a:path w="121558" h="435842">
                  <a:moveTo>
                    <a:pt x="47858" y="435841"/>
                  </a:moveTo>
                  <a:lnTo>
                    <a:pt x="39524" y="386911"/>
                  </a:lnTo>
                  <a:lnTo>
                    <a:pt x="32174" y="327780"/>
                  </a:lnTo>
                  <a:lnTo>
                    <a:pt x="22803" y="279561"/>
                  </a:lnTo>
                  <a:lnTo>
                    <a:pt x="18207" y="228229"/>
                  </a:lnTo>
                  <a:lnTo>
                    <a:pt x="9419" y="174123"/>
                  </a:lnTo>
                  <a:lnTo>
                    <a:pt x="3350" y="119588"/>
                  </a:lnTo>
                  <a:lnTo>
                    <a:pt x="0" y="90564"/>
                  </a:lnTo>
                  <a:lnTo>
                    <a:pt x="5862" y="43678"/>
                  </a:lnTo>
                  <a:lnTo>
                    <a:pt x="15935" y="18221"/>
                  </a:lnTo>
                  <a:lnTo>
                    <a:pt x="24236" y="10029"/>
                  </a:lnTo>
                  <a:lnTo>
                    <a:pt x="45938" y="926"/>
                  </a:lnTo>
                  <a:lnTo>
                    <a:pt x="68061" y="0"/>
                  </a:lnTo>
                  <a:lnTo>
                    <a:pt x="121557" y="14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80394" y="589595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2882" y="17959"/>
                  </a:lnTo>
                  <a:lnTo>
                    <a:pt x="43415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20185" y="655693"/>
              <a:ext cx="125949" cy="166060"/>
            </a:xfrm>
            <a:custGeom>
              <a:avLst/>
              <a:gdLst/>
              <a:ahLst/>
              <a:cxnLst/>
              <a:rect l="0" t="0" r="0" b="0"/>
              <a:pathLst>
                <a:path w="125949" h="166060">
                  <a:moveTo>
                    <a:pt x="91836" y="18130"/>
                  </a:moveTo>
                  <a:lnTo>
                    <a:pt x="80657" y="6952"/>
                  </a:lnTo>
                  <a:lnTo>
                    <a:pt x="62691" y="1464"/>
                  </a:lnTo>
                  <a:lnTo>
                    <a:pt x="51348" y="0"/>
                  </a:lnTo>
                  <a:lnTo>
                    <a:pt x="32507" y="4613"/>
                  </a:lnTo>
                  <a:lnTo>
                    <a:pt x="24207" y="9119"/>
                  </a:lnTo>
                  <a:lnTo>
                    <a:pt x="11866" y="23484"/>
                  </a:lnTo>
                  <a:lnTo>
                    <a:pt x="6937" y="32228"/>
                  </a:lnTo>
                  <a:lnTo>
                    <a:pt x="0" y="72480"/>
                  </a:lnTo>
                  <a:lnTo>
                    <a:pt x="4617" y="98438"/>
                  </a:lnTo>
                  <a:lnTo>
                    <a:pt x="20369" y="129663"/>
                  </a:lnTo>
                  <a:lnTo>
                    <a:pt x="46653" y="161174"/>
                  </a:lnTo>
                  <a:lnTo>
                    <a:pt x="54695" y="164966"/>
                  </a:lnTo>
                  <a:lnTo>
                    <a:pt x="72989" y="166059"/>
                  </a:lnTo>
                  <a:lnTo>
                    <a:pt x="92818" y="156406"/>
                  </a:lnTo>
                  <a:lnTo>
                    <a:pt x="103019" y="148919"/>
                  </a:lnTo>
                  <a:lnTo>
                    <a:pt x="117473" y="128121"/>
                  </a:lnTo>
                  <a:lnTo>
                    <a:pt x="122965" y="116024"/>
                  </a:lnTo>
                  <a:lnTo>
                    <a:pt x="125948" y="90105"/>
                  </a:lnTo>
                  <a:lnTo>
                    <a:pt x="122204" y="65327"/>
                  </a:lnTo>
                  <a:lnTo>
                    <a:pt x="103856" y="3347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86587" y="684352"/>
              <a:ext cx="117885" cy="150070"/>
            </a:xfrm>
            <a:custGeom>
              <a:avLst/>
              <a:gdLst/>
              <a:ahLst/>
              <a:cxnLst/>
              <a:rect l="0" t="0" r="0" b="0"/>
              <a:pathLst>
                <a:path w="117885" h="150070">
                  <a:moveTo>
                    <a:pt x="20190" y="0"/>
                  </a:moveTo>
                  <a:lnTo>
                    <a:pt x="9011" y="16767"/>
                  </a:lnTo>
                  <a:lnTo>
                    <a:pt x="2060" y="49552"/>
                  </a:lnTo>
                  <a:lnTo>
                    <a:pt x="0" y="94491"/>
                  </a:lnTo>
                  <a:lnTo>
                    <a:pt x="5758" y="118425"/>
                  </a:lnTo>
                  <a:lnTo>
                    <a:pt x="10569" y="128083"/>
                  </a:lnTo>
                  <a:lnTo>
                    <a:pt x="25272" y="141933"/>
                  </a:lnTo>
                  <a:lnTo>
                    <a:pt x="34107" y="147265"/>
                  </a:lnTo>
                  <a:lnTo>
                    <a:pt x="56401" y="150069"/>
                  </a:lnTo>
                  <a:lnTo>
                    <a:pt x="68897" y="149179"/>
                  </a:lnTo>
                  <a:lnTo>
                    <a:pt x="89021" y="138831"/>
                  </a:lnTo>
                  <a:lnTo>
                    <a:pt x="97663" y="131159"/>
                  </a:lnTo>
                  <a:lnTo>
                    <a:pt x="115415" y="98003"/>
                  </a:lnTo>
                  <a:lnTo>
                    <a:pt x="117884" y="72023"/>
                  </a:lnTo>
                  <a:lnTo>
                    <a:pt x="112697" y="37328"/>
                  </a:lnTo>
                  <a:lnTo>
                    <a:pt x="10441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54176" y="687212"/>
              <a:ext cx="136871" cy="134593"/>
            </a:xfrm>
            <a:custGeom>
              <a:avLst/>
              <a:gdLst/>
              <a:ahLst/>
              <a:cxnLst/>
              <a:rect l="0" t="0" r="0" b="0"/>
              <a:pathLst>
                <a:path w="136871" h="134593">
                  <a:moveTo>
                    <a:pt x="0" y="49782"/>
                  </a:moveTo>
                  <a:lnTo>
                    <a:pt x="17958" y="104827"/>
                  </a:lnTo>
                  <a:lnTo>
                    <a:pt x="25858" y="134592"/>
                  </a:lnTo>
                  <a:lnTo>
                    <a:pt x="25427" y="134398"/>
                  </a:lnTo>
                  <a:lnTo>
                    <a:pt x="14397" y="91298"/>
                  </a:lnTo>
                  <a:lnTo>
                    <a:pt x="12248" y="65504"/>
                  </a:lnTo>
                  <a:lnTo>
                    <a:pt x="17532" y="41562"/>
                  </a:lnTo>
                  <a:lnTo>
                    <a:pt x="33661" y="11472"/>
                  </a:lnTo>
                  <a:lnTo>
                    <a:pt x="39988" y="3185"/>
                  </a:lnTo>
                  <a:lnTo>
                    <a:pt x="47716" y="0"/>
                  </a:lnTo>
                  <a:lnTo>
                    <a:pt x="56377" y="217"/>
                  </a:lnTo>
                  <a:lnTo>
                    <a:pt x="85335" y="11699"/>
                  </a:lnTo>
                  <a:lnTo>
                    <a:pt x="95494" y="17375"/>
                  </a:lnTo>
                  <a:lnTo>
                    <a:pt x="109902" y="33039"/>
                  </a:lnTo>
                  <a:lnTo>
                    <a:pt x="128684" y="71692"/>
                  </a:lnTo>
                  <a:lnTo>
                    <a:pt x="136870" y="134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38352" y="440581"/>
              <a:ext cx="142208" cy="412631"/>
            </a:xfrm>
            <a:custGeom>
              <a:avLst/>
              <a:gdLst/>
              <a:ahLst/>
              <a:cxnLst/>
              <a:rect l="0" t="0" r="0" b="0"/>
              <a:pathLst>
                <a:path w="142208" h="412631">
                  <a:moveTo>
                    <a:pt x="100094" y="327999"/>
                  </a:moveTo>
                  <a:lnTo>
                    <a:pt x="85439" y="274971"/>
                  </a:lnTo>
                  <a:lnTo>
                    <a:pt x="72523" y="257248"/>
                  </a:lnTo>
                  <a:lnTo>
                    <a:pt x="64166" y="249246"/>
                  </a:lnTo>
                  <a:lnTo>
                    <a:pt x="55085" y="246251"/>
                  </a:lnTo>
                  <a:lnTo>
                    <a:pt x="35636" y="249163"/>
                  </a:lnTo>
                  <a:lnTo>
                    <a:pt x="18413" y="261375"/>
                  </a:lnTo>
                  <a:lnTo>
                    <a:pt x="10545" y="269545"/>
                  </a:lnTo>
                  <a:lnTo>
                    <a:pt x="1803" y="294220"/>
                  </a:lnTo>
                  <a:lnTo>
                    <a:pt x="0" y="337878"/>
                  </a:lnTo>
                  <a:lnTo>
                    <a:pt x="5305" y="363975"/>
                  </a:lnTo>
                  <a:lnTo>
                    <a:pt x="21445" y="391821"/>
                  </a:lnTo>
                  <a:lnTo>
                    <a:pt x="34333" y="407447"/>
                  </a:lnTo>
                  <a:lnTo>
                    <a:pt x="42215" y="411380"/>
                  </a:lnTo>
                  <a:lnTo>
                    <a:pt x="60332" y="412630"/>
                  </a:lnTo>
                  <a:lnTo>
                    <a:pt x="76963" y="406167"/>
                  </a:lnTo>
                  <a:lnTo>
                    <a:pt x="84673" y="401168"/>
                  </a:lnTo>
                  <a:lnTo>
                    <a:pt x="96360" y="383135"/>
                  </a:lnTo>
                  <a:lnTo>
                    <a:pt x="113394" y="327842"/>
                  </a:lnTo>
                  <a:lnTo>
                    <a:pt x="119618" y="266660"/>
                  </a:lnTo>
                  <a:lnTo>
                    <a:pt x="120696" y="211948"/>
                  </a:lnTo>
                  <a:lnTo>
                    <a:pt x="117941" y="153474"/>
                  </a:lnTo>
                  <a:lnTo>
                    <a:pt x="106479" y="91014"/>
                  </a:lnTo>
                  <a:lnTo>
                    <a:pt x="92949" y="29066"/>
                  </a:lnTo>
                  <a:lnTo>
                    <a:pt x="86000" y="4457"/>
                  </a:lnTo>
                  <a:lnTo>
                    <a:pt x="82509" y="0"/>
                  </a:lnTo>
                  <a:lnTo>
                    <a:pt x="79011" y="539"/>
                  </a:lnTo>
                  <a:lnTo>
                    <a:pt x="75510" y="4407"/>
                  </a:lnTo>
                  <a:lnTo>
                    <a:pt x="70583" y="32208"/>
                  </a:lnTo>
                  <a:lnTo>
                    <a:pt x="69123" y="81260"/>
                  </a:lnTo>
                  <a:lnTo>
                    <a:pt x="74279" y="134658"/>
                  </a:lnTo>
                  <a:lnTo>
                    <a:pt x="83216" y="187525"/>
                  </a:lnTo>
                  <a:lnTo>
                    <a:pt x="96716" y="242149"/>
                  </a:lnTo>
                  <a:lnTo>
                    <a:pt x="108321" y="280595"/>
                  </a:lnTo>
                  <a:lnTo>
                    <a:pt x="142207" y="327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70073" y="71593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93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80601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54300" y="684424"/>
              <a:ext cx="168458" cy="199970"/>
            </a:xfrm>
            <a:custGeom>
              <a:avLst/>
              <a:gdLst/>
              <a:ahLst/>
              <a:cxnLst/>
              <a:rect l="0" t="0" r="0" b="0"/>
              <a:pathLst>
                <a:path w="168458" h="199970">
                  <a:moveTo>
                    <a:pt x="0" y="73627"/>
                  </a:moveTo>
                  <a:lnTo>
                    <a:pt x="8334" y="127772"/>
                  </a:lnTo>
                  <a:lnTo>
                    <a:pt x="8383" y="145655"/>
                  </a:lnTo>
                  <a:lnTo>
                    <a:pt x="6759" y="143872"/>
                  </a:lnTo>
                  <a:lnTo>
                    <a:pt x="4506" y="138005"/>
                  </a:lnTo>
                  <a:lnTo>
                    <a:pt x="5122" y="122127"/>
                  </a:lnTo>
                  <a:lnTo>
                    <a:pt x="9461" y="72159"/>
                  </a:lnTo>
                  <a:lnTo>
                    <a:pt x="15801" y="34198"/>
                  </a:lnTo>
                  <a:lnTo>
                    <a:pt x="28081" y="14769"/>
                  </a:lnTo>
                  <a:lnTo>
                    <a:pt x="36268" y="6312"/>
                  </a:lnTo>
                  <a:lnTo>
                    <a:pt x="45235" y="1845"/>
                  </a:lnTo>
                  <a:lnTo>
                    <a:pt x="64558" y="0"/>
                  </a:lnTo>
                  <a:lnTo>
                    <a:pt x="73455" y="3485"/>
                  </a:lnTo>
                  <a:lnTo>
                    <a:pt x="89578" y="16717"/>
                  </a:lnTo>
                  <a:lnTo>
                    <a:pt x="133214" y="79766"/>
                  </a:lnTo>
                  <a:lnTo>
                    <a:pt x="159069" y="133808"/>
                  </a:lnTo>
                  <a:lnTo>
                    <a:pt x="166602" y="180185"/>
                  </a:lnTo>
                  <a:lnTo>
                    <a:pt x="168457" y="199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48163" y="705409"/>
              <a:ext cx="116958" cy="173940"/>
            </a:xfrm>
            <a:custGeom>
              <a:avLst/>
              <a:gdLst/>
              <a:ahLst/>
              <a:cxnLst/>
              <a:rect l="0" t="0" r="0" b="0"/>
              <a:pathLst>
                <a:path w="116958" h="173940">
                  <a:moveTo>
                    <a:pt x="79920" y="10528"/>
                  </a:moveTo>
                  <a:lnTo>
                    <a:pt x="57563" y="10528"/>
                  </a:lnTo>
                  <a:lnTo>
                    <a:pt x="40348" y="16767"/>
                  </a:lnTo>
                  <a:lnTo>
                    <a:pt x="32482" y="21707"/>
                  </a:lnTo>
                  <a:lnTo>
                    <a:pt x="10232" y="51015"/>
                  </a:lnTo>
                  <a:lnTo>
                    <a:pt x="0" y="94924"/>
                  </a:lnTo>
                  <a:lnTo>
                    <a:pt x="3845" y="121737"/>
                  </a:lnTo>
                  <a:lnTo>
                    <a:pt x="19165" y="153443"/>
                  </a:lnTo>
                  <a:lnTo>
                    <a:pt x="25378" y="161957"/>
                  </a:lnTo>
                  <a:lnTo>
                    <a:pt x="34200" y="167633"/>
                  </a:lnTo>
                  <a:lnTo>
                    <a:pt x="56480" y="173939"/>
                  </a:lnTo>
                  <a:lnTo>
                    <a:pt x="66633" y="173281"/>
                  </a:lnTo>
                  <a:lnTo>
                    <a:pt x="84153" y="166311"/>
                  </a:lnTo>
                  <a:lnTo>
                    <a:pt x="107170" y="149233"/>
                  </a:lnTo>
                  <a:lnTo>
                    <a:pt x="115428" y="126767"/>
                  </a:lnTo>
                  <a:lnTo>
                    <a:pt x="116957" y="84354"/>
                  </a:lnTo>
                  <a:lnTo>
                    <a:pt x="103818" y="24800"/>
                  </a:lnTo>
                  <a:lnTo>
                    <a:pt x="904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43896" y="694880"/>
              <a:ext cx="136872" cy="196339"/>
            </a:xfrm>
            <a:custGeom>
              <a:avLst/>
              <a:gdLst/>
              <a:ahLst/>
              <a:cxnLst/>
              <a:rect l="0" t="0" r="0" b="0"/>
              <a:pathLst>
                <a:path w="136872" h="196339">
                  <a:moveTo>
                    <a:pt x="0" y="84228"/>
                  </a:moveTo>
                  <a:lnTo>
                    <a:pt x="17959" y="147656"/>
                  </a:lnTo>
                  <a:lnTo>
                    <a:pt x="29368" y="177891"/>
                  </a:lnTo>
                  <a:lnTo>
                    <a:pt x="40739" y="194486"/>
                  </a:lnTo>
                  <a:lnTo>
                    <a:pt x="43536" y="196338"/>
                  </a:lnTo>
                  <a:lnTo>
                    <a:pt x="44232" y="194063"/>
                  </a:lnTo>
                  <a:lnTo>
                    <a:pt x="27584" y="135905"/>
                  </a:lnTo>
                  <a:lnTo>
                    <a:pt x="10464" y="75768"/>
                  </a:lnTo>
                  <a:lnTo>
                    <a:pt x="6975" y="64550"/>
                  </a:lnTo>
                  <a:lnTo>
                    <a:pt x="6990" y="54732"/>
                  </a:lnTo>
                  <a:lnTo>
                    <a:pt x="13246" y="37584"/>
                  </a:lnTo>
                  <a:lnTo>
                    <a:pt x="26944" y="25283"/>
                  </a:lnTo>
                  <a:lnTo>
                    <a:pt x="45900" y="17086"/>
                  </a:lnTo>
                  <a:lnTo>
                    <a:pt x="96198" y="870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31029" y="747523"/>
              <a:ext cx="142219" cy="161025"/>
            </a:xfrm>
            <a:custGeom>
              <a:avLst/>
              <a:gdLst/>
              <a:ahLst/>
              <a:cxnLst/>
              <a:rect l="0" t="0" r="0" b="0"/>
              <a:pathLst>
                <a:path w="142219" h="161025">
                  <a:moveTo>
                    <a:pt x="128763" y="31585"/>
                  </a:moveTo>
                  <a:lnTo>
                    <a:pt x="117585" y="14818"/>
                  </a:lnTo>
                  <a:lnTo>
                    <a:pt x="109613" y="9878"/>
                  </a:lnTo>
                  <a:lnTo>
                    <a:pt x="88277" y="4390"/>
                  </a:lnTo>
                  <a:lnTo>
                    <a:pt x="55546" y="6890"/>
                  </a:lnTo>
                  <a:lnTo>
                    <a:pt x="34221" y="18270"/>
                  </a:lnTo>
                  <a:lnTo>
                    <a:pt x="15385" y="35026"/>
                  </a:lnTo>
                  <a:lnTo>
                    <a:pt x="3114" y="54172"/>
                  </a:lnTo>
                  <a:lnTo>
                    <a:pt x="0" y="74379"/>
                  </a:lnTo>
                  <a:lnTo>
                    <a:pt x="3685" y="95058"/>
                  </a:lnTo>
                  <a:lnTo>
                    <a:pt x="18913" y="125262"/>
                  </a:lnTo>
                  <a:lnTo>
                    <a:pt x="31588" y="141849"/>
                  </a:lnTo>
                  <a:lnTo>
                    <a:pt x="57467" y="158753"/>
                  </a:lnTo>
                  <a:lnTo>
                    <a:pt x="80309" y="161024"/>
                  </a:lnTo>
                  <a:lnTo>
                    <a:pt x="92951" y="159992"/>
                  </a:lnTo>
                  <a:lnTo>
                    <a:pt x="113237" y="149486"/>
                  </a:lnTo>
                  <a:lnTo>
                    <a:pt x="128882" y="133119"/>
                  </a:lnTo>
                  <a:lnTo>
                    <a:pt x="139735" y="114146"/>
                  </a:lnTo>
                  <a:lnTo>
                    <a:pt x="142218" y="94015"/>
                  </a:lnTo>
                  <a:lnTo>
                    <a:pt x="134281" y="52496"/>
                  </a:lnTo>
                  <a:lnTo>
                    <a:pt x="119220" y="26603"/>
                  </a:lnTo>
                  <a:lnTo>
                    <a:pt x="971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22964" y="673704"/>
              <a:ext cx="242156" cy="242276"/>
            </a:xfrm>
            <a:custGeom>
              <a:avLst/>
              <a:gdLst/>
              <a:ahLst/>
              <a:cxnLst/>
              <a:rect l="0" t="0" r="0" b="0"/>
              <a:pathLst>
                <a:path w="242156" h="242276">
                  <a:moveTo>
                    <a:pt x="0" y="94876"/>
                  </a:moveTo>
                  <a:lnTo>
                    <a:pt x="17957" y="155986"/>
                  </a:lnTo>
                  <a:lnTo>
                    <a:pt x="24749" y="178188"/>
                  </a:lnTo>
                  <a:lnTo>
                    <a:pt x="24688" y="180833"/>
                  </a:lnTo>
                  <a:lnTo>
                    <a:pt x="18381" y="171294"/>
                  </a:lnTo>
                  <a:lnTo>
                    <a:pt x="4844" y="127042"/>
                  </a:lnTo>
                  <a:lnTo>
                    <a:pt x="2605" y="88159"/>
                  </a:lnTo>
                  <a:lnTo>
                    <a:pt x="14843" y="32207"/>
                  </a:lnTo>
                  <a:lnTo>
                    <a:pt x="30394" y="5857"/>
                  </a:lnTo>
                  <a:lnTo>
                    <a:pt x="40149" y="1605"/>
                  </a:lnTo>
                  <a:lnTo>
                    <a:pt x="66587" y="0"/>
                  </a:lnTo>
                  <a:lnTo>
                    <a:pt x="94715" y="9425"/>
                  </a:lnTo>
                  <a:lnTo>
                    <a:pt x="121644" y="26482"/>
                  </a:lnTo>
                  <a:lnTo>
                    <a:pt x="167527" y="78680"/>
                  </a:lnTo>
                  <a:lnTo>
                    <a:pt x="204796" y="139380"/>
                  </a:lnTo>
                  <a:lnTo>
                    <a:pt x="226284" y="195260"/>
                  </a:lnTo>
                  <a:lnTo>
                    <a:pt x="242155" y="242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652974" y="1073906"/>
            <a:ext cx="1874073" cy="357970"/>
            <a:chOff x="1652974" y="1073906"/>
            <a:chExt cx="1874073" cy="357970"/>
          </a:xfrm>
        </p:grpSpPr>
        <p:sp>
          <p:nvSpPr>
            <p:cNvPr id="55" name="Freeform 54"/>
            <p:cNvSpPr/>
            <p:nvPr/>
          </p:nvSpPr>
          <p:spPr>
            <a:xfrm>
              <a:off x="1786826" y="1094963"/>
              <a:ext cx="13548" cy="305328"/>
            </a:xfrm>
            <a:custGeom>
              <a:avLst/>
              <a:gdLst/>
              <a:ahLst/>
              <a:cxnLst/>
              <a:rect l="0" t="0" r="0" b="0"/>
              <a:pathLst>
                <a:path w="13548" h="305328">
                  <a:moveTo>
                    <a:pt x="13547" y="0"/>
                  </a:moveTo>
                  <a:lnTo>
                    <a:pt x="2368" y="11179"/>
                  </a:lnTo>
                  <a:lnTo>
                    <a:pt x="0" y="35384"/>
                  </a:lnTo>
                  <a:lnTo>
                    <a:pt x="2124" y="88473"/>
                  </a:lnTo>
                  <a:lnTo>
                    <a:pt x="5873" y="145537"/>
                  </a:lnTo>
                  <a:lnTo>
                    <a:pt x="11273" y="199490"/>
                  </a:lnTo>
                  <a:lnTo>
                    <a:pt x="9753" y="249401"/>
                  </a:lnTo>
                  <a:lnTo>
                    <a:pt x="301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52974" y="1189720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87110" y="34747"/>
                  </a:lnTo>
                  <a:lnTo>
                    <a:pt x="147987" y="46820"/>
                  </a:lnTo>
                  <a:lnTo>
                    <a:pt x="86077" y="54612"/>
                  </a:lnTo>
                  <a:lnTo>
                    <a:pt x="28441" y="6148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17162" y="1084435"/>
              <a:ext cx="262238" cy="347441"/>
            </a:xfrm>
            <a:custGeom>
              <a:avLst/>
              <a:gdLst/>
              <a:ahLst/>
              <a:cxnLst/>
              <a:rect l="0" t="0" r="0" b="0"/>
              <a:pathLst>
                <a:path w="262238" h="347441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483" y="130062"/>
                  </a:lnTo>
                  <a:lnTo>
                    <a:pt x="6345" y="181386"/>
                  </a:lnTo>
                  <a:lnTo>
                    <a:pt x="8919" y="244363"/>
                  </a:lnTo>
                  <a:lnTo>
                    <a:pt x="15535" y="306353"/>
                  </a:lnTo>
                  <a:lnTo>
                    <a:pt x="14711" y="306011"/>
                  </a:lnTo>
                  <a:lnTo>
                    <a:pt x="12991" y="302273"/>
                  </a:lnTo>
                  <a:lnTo>
                    <a:pt x="10571" y="274656"/>
                  </a:lnTo>
                  <a:lnTo>
                    <a:pt x="21140" y="218099"/>
                  </a:lnTo>
                  <a:lnTo>
                    <a:pt x="28740" y="194029"/>
                  </a:lnTo>
                  <a:lnTo>
                    <a:pt x="39917" y="175532"/>
                  </a:lnTo>
                  <a:lnTo>
                    <a:pt x="47343" y="170834"/>
                  </a:lnTo>
                  <a:lnTo>
                    <a:pt x="64953" y="168733"/>
                  </a:lnTo>
                  <a:lnTo>
                    <a:pt x="72222" y="172150"/>
                  </a:lnTo>
                  <a:lnTo>
                    <a:pt x="83419" y="185305"/>
                  </a:lnTo>
                  <a:lnTo>
                    <a:pt x="113114" y="242710"/>
                  </a:lnTo>
                  <a:lnTo>
                    <a:pt x="127325" y="279494"/>
                  </a:lnTo>
                  <a:lnTo>
                    <a:pt x="128966" y="303204"/>
                  </a:lnTo>
                  <a:lnTo>
                    <a:pt x="128136" y="318421"/>
                  </a:lnTo>
                  <a:lnTo>
                    <a:pt x="129552" y="317566"/>
                  </a:lnTo>
                  <a:lnTo>
                    <a:pt x="146791" y="263709"/>
                  </a:lnTo>
                  <a:lnTo>
                    <a:pt x="150178" y="253015"/>
                  </a:lnTo>
                  <a:lnTo>
                    <a:pt x="155945" y="244716"/>
                  </a:lnTo>
                  <a:lnTo>
                    <a:pt x="171712" y="232375"/>
                  </a:lnTo>
                  <a:lnTo>
                    <a:pt x="234498" y="210910"/>
                  </a:lnTo>
                  <a:lnTo>
                    <a:pt x="247179" y="195513"/>
                  </a:lnTo>
                  <a:lnTo>
                    <a:pt x="252198" y="186494"/>
                  </a:lnTo>
                  <a:lnTo>
                    <a:pt x="252035" y="178142"/>
                  </a:lnTo>
                  <a:lnTo>
                    <a:pt x="248416" y="170234"/>
                  </a:lnTo>
                  <a:lnTo>
                    <a:pt x="242494" y="162622"/>
                  </a:lnTo>
                  <a:lnTo>
                    <a:pt x="220317" y="154165"/>
                  </a:lnTo>
                  <a:lnTo>
                    <a:pt x="193303" y="152745"/>
                  </a:lnTo>
                  <a:lnTo>
                    <a:pt x="169598" y="159914"/>
                  </a:lnTo>
                  <a:lnTo>
                    <a:pt x="142111" y="177103"/>
                  </a:lnTo>
                  <a:lnTo>
                    <a:pt x="136530" y="185919"/>
                  </a:lnTo>
                  <a:lnTo>
                    <a:pt x="130328" y="208193"/>
                  </a:lnTo>
                  <a:lnTo>
                    <a:pt x="132425" y="247040"/>
                  </a:lnTo>
                  <a:lnTo>
                    <a:pt x="146045" y="282597"/>
                  </a:lnTo>
                  <a:lnTo>
                    <a:pt x="170488" y="309770"/>
                  </a:lnTo>
                  <a:lnTo>
                    <a:pt x="199957" y="332639"/>
                  </a:lnTo>
                  <a:lnTo>
                    <a:pt x="223638" y="340862"/>
                  </a:lnTo>
                  <a:lnTo>
                    <a:pt x="26223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26839" y="1228171"/>
              <a:ext cx="105286" cy="151063"/>
            </a:xfrm>
            <a:custGeom>
              <a:avLst/>
              <a:gdLst/>
              <a:ahLst/>
              <a:cxnLst/>
              <a:rect l="0" t="0" r="0" b="0"/>
              <a:pathLst>
                <a:path w="105286" h="151063">
                  <a:moveTo>
                    <a:pt x="0" y="56305"/>
                  </a:moveTo>
                  <a:lnTo>
                    <a:pt x="11178" y="67484"/>
                  </a:lnTo>
                  <a:lnTo>
                    <a:pt x="17981" y="69607"/>
                  </a:lnTo>
                  <a:lnTo>
                    <a:pt x="44322" y="67005"/>
                  </a:lnTo>
                  <a:lnTo>
                    <a:pt x="84664" y="52526"/>
                  </a:lnTo>
                  <a:lnTo>
                    <a:pt x="95047" y="46767"/>
                  </a:lnTo>
                  <a:lnTo>
                    <a:pt x="100799" y="38248"/>
                  </a:lnTo>
                  <a:lnTo>
                    <a:pt x="104071" y="16304"/>
                  </a:lnTo>
                  <a:lnTo>
                    <a:pt x="99796" y="8581"/>
                  </a:lnTo>
                  <a:lnTo>
                    <a:pt x="92267" y="3432"/>
                  </a:lnTo>
                  <a:lnTo>
                    <a:pt x="82568" y="0"/>
                  </a:lnTo>
                  <a:lnTo>
                    <a:pt x="46562" y="758"/>
                  </a:lnTo>
                  <a:lnTo>
                    <a:pt x="26153" y="8611"/>
                  </a:lnTo>
                  <a:lnTo>
                    <a:pt x="17436" y="13980"/>
                  </a:lnTo>
                  <a:lnTo>
                    <a:pt x="11624" y="23409"/>
                  </a:lnTo>
                  <a:lnTo>
                    <a:pt x="5166" y="49484"/>
                  </a:lnTo>
                  <a:lnTo>
                    <a:pt x="7120" y="85870"/>
                  </a:lnTo>
                  <a:lnTo>
                    <a:pt x="15108" y="118877"/>
                  </a:lnTo>
                  <a:lnTo>
                    <a:pt x="20600" y="127266"/>
                  </a:lnTo>
                  <a:lnTo>
                    <a:pt x="36062" y="139706"/>
                  </a:lnTo>
                  <a:lnTo>
                    <a:pt x="70086" y="147697"/>
                  </a:lnTo>
                  <a:lnTo>
                    <a:pt x="105285" y="151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08242" y="1199693"/>
              <a:ext cx="208152" cy="158868"/>
            </a:xfrm>
            <a:custGeom>
              <a:avLst/>
              <a:gdLst/>
              <a:ahLst/>
              <a:cxnLst/>
              <a:rect l="0" t="0" r="0" b="0"/>
              <a:pathLst>
                <a:path w="208152" h="158868">
                  <a:moveTo>
                    <a:pt x="92338" y="105840"/>
                  </a:moveTo>
                  <a:lnTo>
                    <a:pt x="100671" y="68362"/>
                  </a:lnTo>
                  <a:lnTo>
                    <a:pt x="99551" y="44730"/>
                  </a:lnTo>
                  <a:lnTo>
                    <a:pt x="91254" y="22528"/>
                  </a:lnTo>
                  <a:lnTo>
                    <a:pt x="76649" y="7201"/>
                  </a:lnTo>
                  <a:lnTo>
                    <a:pt x="67840" y="1476"/>
                  </a:lnTo>
                  <a:lnTo>
                    <a:pt x="58459" y="0"/>
                  </a:lnTo>
                  <a:lnTo>
                    <a:pt x="38676" y="4598"/>
                  </a:lnTo>
                  <a:lnTo>
                    <a:pt x="30827" y="10269"/>
                  </a:lnTo>
                  <a:lnTo>
                    <a:pt x="18986" y="25930"/>
                  </a:lnTo>
                  <a:lnTo>
                    <a:pt x="5743" y="60066"/>
                  </a:lnTo>
                  <a:lnTo>
                    <a:pt x="0" y="99816"/>
                  </a:lnTo>
                  <a:lnTo>
                    <a:pt x="4895" y="124220"/>
                  </a:lnTo>
                  <a:lnTo>
                    <a:pt x="9476" y="135641"/>
                  </a:lnTo>
                  <a:lnTo>
                    <a:pt x="17210" y="144425"/>
                  </a:lnTo>
                  <a:lnTo>
                    <a:pt x="38281" y="157304"/>
                  </a:lnTo>
                  <a:lnTo>
                    <a:pt x="48111" y="158867"/>
                  </a:lnTo>
                  <a:lnTo>
                    <a:pt x="57004" y="157569"/>
                  </a:lnTo>
                  <a:lnTo>
                    <a:pt x="65273" y="154364"/>
                  </a:lnTo>
                  <a:lnTo>
                    <a:pt x="77579" y="141444"/>
                  </a:lnTo>
                  <a:lnTo>
                    <a:pt x="95012" y="104554"/>
                  </a:lnTo>
                  <a:lnTo>
                    <a:pt x="99970" y="101473"/>
                  </a:lnTo>
                  <a:lnTo>
                    <a:pt x="105614" y="102929"/>
                  </a:lnTo>
                  <a:lnTo>
                    <a:pt x="156674" y="134975"/>
                  </a:lnTo>
                  <a:lnTo>
                    <a:pt x="175914" y="141016"/>
                  </a:lnTo>
                  <a:lnTo>
                    <a:pt x="208151" y="137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47979" y="1210777"/>
              <a:ext cx="126343" cy="143750"/>
            </a:xfrm>
            <a:custGeom>
              <a:avLst/>
              <a:gdLst/>
              <a:ahLst/>
              <a:cxnLst/>
              <a:rect l="0" t="0" r="0" b="0"/>
              <a:pathLst>
                <a:path w="126343" h="143750">
                  <a:moveTo>
                    <a:pt x="0" y="63171"/>
                  </a:moveTo>
                  <a:lnTo>
                    <a:pt x="19128" y="125429"/>
                  </a:lnTo>
                  <a:lnTo>
                    <a:pt x="30338" y="141924"/>
                  </a:lnTo>
                  <a:lnTo>
                    <a:pt x="33094" y="143749"/>
                  </a:lnTo>
                  <a:lnTo>
                    <a:pt x="33761" y="141456"/>
                  </a:lnTo>
                  <a:lnTo>
                    <a:pt x="33036" y="136418"/>
                  </a:lnTo>
                  <a:lnTo>
                    <a:pt x="7994" y="77674"/>
                  </a:lnTo>
                  <a:lnTo>
                    <a:pt x="6672" y="54409"/>
                  </a:lnTo>
                  <a:lnTo>
                    <a:pt x="7958" y="43292"/>
                  </a:lnTo>
                  <a:lnTo>
                    <a:pt x="12324" y="34710"/>
                  </a:lnTo>
                  <a:lnTo>
                    <a:pt x="26534" y="22056"/>
                  </a:lnTo>
                  <a:lnTo>
                    <a:pt x="54265" y="8355"/>
                  </a:lnTo>
                  <a:lnTo>
                    <a:pt x="107593" y="110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84545" y="1073906"/>
              <a:ext cx="37176" cy="294799"/>
            </a:xfrm>
            <a:custGeom>
              <a:avLst/>
              <a:gdLst/>
              <a:ahLst/>
              <a:cxnLst/>
              <a:rect l="0" t="0" r="0" b="0"/>
              <a:pathLst>
                <a:path w="37176" h="294799">
                  <a:moveTo>
                    <a:pt x="5589" y="0"/>
                  </a:moveTo>
                  <a:lnTo>
                    <a:pt x="0" y="16768"/>
                  </a:lnTo>
                  <a:lnTo>
                    <a:pt x="3272" y="65790"/>
                  </a:lnTo>
                  <a:lnTo>
                    <a:pt x="6073" y="123089"/>
                  </a:lnTo>
                  <a:lnTo>
                    <a:pt x="13787" y="182502"/>
                  </a:lnTo>
                  <a:lnTo>
                    <a:pt x="21246" y="244280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95378" y="118972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6485" y="14654"/>
                  </a:lnTo>
                  <a:lnTo>
                    <a:pt x="86275" y="19792"/>
                  </a:lnTo>
                  <a:lnTo>
                    <a:pt x="34416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50257" y="1084435"/>
              <a:ext cx="176790" cy="315856"/>
            </a:xfrm>
            <a:custGeom>
              <a:avLst/>
              <a:gdLst/>
              <a:ahLst/>
              <a:cxnLst/>
              <a:rect l="0" t="0" r="0" b="0"/>
              <a:pathLst>
                <a:path w="176790" h="315856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13527" y="186722"/>
                  </a:lnTo>
                  <a:lnTo>
                    <a:pt x="17281" y="238859"/>
                  </a:lnTo>
                  <a:lnTo>
                    <a:pt x="23983" y="280173"/>
                  </a:lnTo>
                  <a:lnTo>
                    <a:pt x="25785" y="282708"/>
                  </a:lnTo>
                  <a:lnTo>
                    <a:pt x="27788" y="269927"/>
                  </a:lnTo>
                  <a:lnTo>
                    <a:pt x="32299" y="212263"/>
                  </a:lnTo>
                  <a:lnTo>
                    <a:pt x="38872" y="191435"/>
                  </a:lnTo>
                  <a:lnTo>
                    <a:pt x="49592" y="174379"/>
                  </a:lnTo>
                  <a:lnTo>
                    <a:pt x="58066" y="170065"/>
                  </a:lnTo>
                  <a:lnTo>
                    <a:pt x="79959" y="168391"/>
                  </a:lnTo>
                  <a:lnTo>
                    <a:pt x="113004" y="179615"/>
                  </a:lnTo>
                  <a:lnTo>
                    <a:pt x="139433" y="203348"/>
                  </a:lnTo>
                  <a:lnTo>
                    <a:pt x="160918" y="242808"/>
                  </a:lnTo>
                  <a:lnTo>
                    <a:pt x="173308" y="284398"/>
                  </a:lnTo>
                  <a:lnTo>
                    <a:pt x="17678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537884" y="2021201"/>
            <a:ext cx="2063587" cy="608423"/>
            <a:chOff x="1537884" y="2021201"/>
            <a:chExt cx="2063587" cy="608423"/>
          </a:xfrm>
        </p:grpSpPr>
        <p:sp>
          <p:nvSpPr>
            <p:cNvPr id="65" name="Freeform 64"/>
            <p:cNvSpPr/>
            <p:nvPr/>
          </p:nvSpPr>
          <p:spPr>
            <a:xfrm>
              <a:off x="1748888" y="2071613"/>
              <a:ext cx="10095" cy="315856"/>
            </a:xfrm>
            <a:custGeom>
              <a:avLst/>
              <a:gdLst/>
              <a:ahLst/>
              <a:cxnLst/>
              <a:rect l="0" t="0" r="0" b="0"/>
              <a:pathLst>
                <a:path w="10095" h="315856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3" y="135785"/>
                  </a:lnTo>
                  <a:lnTo>
                    <a:pt x="8669" y="186722"/>
                  </a:lnTo>
                  <a:lnTo>
                    <a:pt x="9672" y="238859"/>
                  </a:lnTo>
                  <a:lnTo>
                    <a:pt x="10011" y="295793"/>
                  </a:lnTo>
                  <a:lnTo>
                    <a:pt x="1009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22112" y="2021201"/>
              <a:ext cx="305327" cy="355739"/>
            </a:xfrm>
            <a:custGeom>
              <a:avLst/>
              <a:gdLst/>
              <a:ahLst/>
              <a:cxnLst/>
              <a:rect l="0" t="0" r="0" b="0"/>
              <a:pathLst>
                <a:path w="305327" h="355739">
                  <a:moveTo>
                    <a:pt x="0" y="60941"/>
                  </a:moveTo>
                  <a:lnTo>
                    <a:pt x="34898" y="31632"/>
                  </a:lnTo>
                  <a:lnTo>
                    <a:pt x="96117" y="9060"/>
                  </a:lnTo>
                  <a:lnTo>
                    <a:pt x="151177" y="0"/>
                  </a:lnTo>
                  <a:lnTo>
                    <a:pt x="187513" y="4020"/>
                  </a:lnTo>
                  <a:lnTo>
                    <a:pt x="220506" y="23798"/>
                  </a:lnTo>
                  <a:lnTo>
                    <a:pt x="246919" y="46296"/>
                  </a:lnTo>
                  <a:lnTo>
                    <a:pt x="255971" y="66910"/>
                  </a:lnTo>
                  <a:lnTo>
                    <a:pt x="261782" y="118272"/>
                  </a:lnTo>
                  <a:lnTo>
                    <a:pt x="256338" y="139453"/>
                  </a:lnTo>
                  <a:lnTo>
                    <a:pt x="233778" y="172116"/>
                  </a:lnTo>
                  <a:lnTo>
                    <a:pt x="213677" y="193967"/>
                  </a:lnTo>
                  <a:lnTo>
                    <a:pt x="181725" y="209670"/>
                  </a:lnTo>
                  <a:lnTo>
                    <a:pt x="176132" y="216246"/>
                  </a:lnTo>
                  <a:lnTo>
                    <a:pt x="174743" y="224139"/>
                  </a:lnTo>
                  <a:lnTo>
                    <a:pt x="179439" y="241098"/>
                  </a:lnTo>
                  <a:lnTo>
                    <a:pt x="221536" y="300764"/>
                  </a:lnTo>
                  <a:lnTo>
                    <a:pt x="270257" y="352093"/>
                  </a:lnTo>
                  <a:lnTo>
                    <a:pt x="277267" y="355647"/>
                  </a:lnTo>
                  <a:lnTo>
                    <a:pt x="305326" y="355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16910" y="2186436"/>
              <a:ext cx="115814" cy="193979"/>
            </a:xfrm>
            <a:custGeom>
              <a:avLst/>
              <a:gdLst/>
              <a:ahLst/>
              <a:cxnLst/>
              <a:rect l="0" t="0" r="0" b="0"/>
              <a:pathLst>
                <a:path w="115814" h="193979">
                  <a:moveTo>
                    <a:pt x="0" y="85218"/>
                  </a:moveTo>
                  <a:lnTo>
                    <a:pt x="42692" y="82099"/>
                  </a:lnTo>
                  <a:lnTo>
                    <a:pt x="84342" y="70564"/>
                  </a:lnTo>
                  <a:lnTo>
                    <a:pt x="92493" y="64921"/>
                  </a:lnTo>
                  <a:lnTo>
                    <a:pt x="104669" y="49291"/>
                  </a:lnTo>
                  <a:lnTo>
                    <a:pt x="106044" y="40210"/>
                  </a:lnTo>
                  <a:lnTo>
                    <a:pt x="101333" y="20761"/>
                  </a:lnTo>
                  <a:lnTo>
                    <a:pt x="88321" y="6658"/>
                  </a:lnTo>
                  <a:lnTo>
                    <a:pt x="79937" y="1259"/>
                  </a:lnTo>
                  <a:lnTo>
                    <a:pt x="69669" y="0"/>
                  </a:lnTo>
                  <a:lnTo>
                    <a:pt x="45782" y="4840"/>
                  </a:lnTo>
                  <a:lnTo>
                    <a:pt x="25807" y="21029"/>
                  </a:lnTo>
                  <a:lnTo>
                    <a:pt x="11469" y="43822"/>
                  </a:lnTo>
                  <a:lnTo>
                    <a:pt x="5097" y="69549"/>
                  </a:lnTo>
                  <a:lnTo>
                    <a:pt x="7099" y="110342"/>
                  </a:lnTo>
                  <a:lnTo>
                    <a:pt x="20691" y="152064"/>
                  </a:lnTo>
                  <a:lnTo>
                    <a:pt x="36102" y="170690"/>
                  </a:lnTo>
                  <a:lnTo>
                    <a:pt x="74592" y="192179"/>
                  </a:lnTo>
                  <a:lnTo>
                    <a:pt x="92033" y="193978"/>
                  </a:lnTo>
                  <a:lnTo>
                    <a:pt x="115813" y="190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95894" y="2240070"/>
              <a:ext cx="121342" cy="168456"/>
            </a:xfrm>
            <a:custGeom>
              <a:avLst/>
              <a:gdLst/>
              <a:ahLst/>
              <a:cxnLst/>
              <a:rect l="0" t="0" r="0" b="0"/>
              <a:pathLst>
                <a:path w="121342" h="168456">
                  <a:moveTo>
                    <a:pt x="0" y="52641"/>
                  </a:moveTo>
                  <a:lnTo>
                    <a:pt x="8333" y="90120"/>
                  </a:lnTo>
                  <a:lnTo>
                    <a:pt x="15136" y="140938"/>
                  </a:lnTo>
                  <a:lnTo>
                    <a:pt x="12430" y="141922"/>
                  </a:lnTo>
                  <a:lnTo>
                    <a:pt x="8287" y="140238"/>
                  </a:lnTo>
                  <a:lnTo>
                    <a:pt x="3683" y="122769"/>
                  </a:lnTo>
                  <a:lnTo>
                    <a:pt x="728" y="69483"/>
                  </a:lnTo>
                  <a:lnTo>
                    <a:pt x="5805" y="33455"/>
                  </a:lnTo>
                  <a:lnTo>
                    <a:pt x="20308" y="6143"/>
                  </a:lnTo>
                  <a:lnTo>
                    <a:pt x="27576" y="1755"/>
                  </a:lnTo>
                  <a:lnTo>
                    <a:pt x="45012" y="0"/>
                  </a:lnTo>
                  <a:lnTo>
                    <a:pt x="53405" y="3509"/>
                  </a:lnTo>
                  <a:lnTo>
                    <a:pt x="90885" y="38372"/>
                  </a:lnTo>
                  <a:lnTo>
                    <a:pt x="106608" y="65181"/>
                  </a:lnTo>
                  <a:lnTo>
                    <a:pt x="115165" y="120152"/>
                  </a:lnTo>
                  <a:lnTo>
                    <a:pt x="121341" y="152583"/>
                  </a:lnTo>
                  <a:lnTo>
                    <a:pt x="120668" y="157874"/>
                  </a:lnTo>
                  <a:lnTo>
                    <a:pt x="115814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35600" y="2248530"/>
              <a:ext cx="95086" cy="149468"/>
            </a:xfrm>
            <a:custGeom>
              <a:avLst/>
              <a:gdLst/>
              <a:ahLst/>
              <a:cxnLst/>
              <a:rect l="0" t="0" r="0" b="0"/>
              <a:pathLst>
                <a:path w="95086" h="149468">
                  <a:moveTo>
                    <a:pt x="7693" y="107352"/>
                  </a:moveTo>
                  <a:lnTo>
                    <a:pt x="60399" y="88224"/>
                  </a:lnTo>
                  <a:lnTo>
                    <a:pt x="76351" y="77014"/>
                  </a:lnTo>
                  <a:lnTo>
                    <a:pt x="88121" y="61114"/>
                  </a:lnTo>
                  <a:lnTo>
                    <a:pt x="92897" y="51960"/>
                  </a:lnTo>
                  <a:lnTo>
                    <a:pt x="95085" y="32431"/>
                  </a:lnTo>
                  <a:lnTo>
                    <a:pt x="94030" y="22310"/>
                  </a:lnTo>
                  <a:lnTo>
                    <a:pt x="89818" y="14392"/>
                  </a:lnTo>
                  <a:lnTo>
                    <a:pt x="75779" y="2476"/>
                  </a:lnTo>
                  <a:lnTo>
                    <a:pt x="67121" y="0"/>
                  </a:lnTo>
                  <a:lnTo>
                    <a:pt x="48144" y="369"/>
                  </a:lnTo>
                  <a:lnTo>
                    <a:pt x="31131" y="7552"/>
                  </a:lnTo>
                  <a:lnTo>
                    <a:pt x="23318" y="12743"/>
                  </a:lnTo>
                  <a:lnTo>
                    <a:pt x="11518" y="27869"/>
                  </a:lnTo>
                  <a:lnTo>
                    <a:pt x="3544" y="47460"/>
                  </a:lnTo>
                  <a:lnTo>
                    <a:pt x="0" y="71765"/>
                  </a:lnTo>
                  <a:lnTo>
                    <a:pt x="9183" y="111756"/>
                  </a:lnTo>
                  <a:lnTo>
                    <a:pt x="23563" y="133096"/>
                  </a:lnTo>
                  <a:lnTo>
                    <a:pt x="32311" y="142063"/>
                  </a:lnTo>
                  <a:lnTo>
                    <a:pt x="42823" y="146870"/>
                  </a:lnTo>
                  <a:lnTo>
                    <a:pt x="91921" y="149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80164" y="2240069"/>
              <a:ext cx="247605" cy="152229"/>
            </a:xfrm>
            <a:custGeom>
              <a:avLst/>
              <a:gdLst/>
              <a:ahLst/>
              <a:cxnLst/>
              <a:rect l="0" t="0" r="0" b="0"/>
              <a:pathLst>
                <a:path w="247605" h="152229">
                  <a:moveTo>
                    <a:pt x="0" y="31585"/>
                  </a:moveTo>
                  <a:lnTo>
                    <a:pt x="3119" y="74277"/>
                  </a:lnTo>
                  <a:lnTo>
                    <a:pt x="14572" y="105456"/>
                  </a:lnTo>
                  <a:lnTo>
                    <a:pt x="39403" y="141844"/>
                  </a:lnTo>
                  <a:lnTo>
                    <a:pt x="47326" y="146035"/>
                  </a:lnTo>
                  <a:lnTo>
                    <a:pt x="65487" y="147573"/>
                  </a:lnTo>
                  <a:lnTo>
                    <a:pt x="72904" y="144005"/>
                  </a:lnTo>
                  <a:lnTo>
                    <a:pt x="84264" y="130683"/>
                  </a:lnTo>
                  <a:lnTo>
                    <a:pt x="97237" y="103452"/>
                  </a:lnTo>
                  <a:lnTo>
                    <a:pt x="104865" y="62592"/>
                  </a:lnTo>
                  <a:lnTo>
                    <a:pt x="107345" y="62785"/>
                  </a:lnTo>
                  <a:lnTo>
                    <a:pt x="113219" y="72358"/>
                  </a:lnTo>
                  <a:lnTo>
                    <a:pt x="129642" y="103980"/>
                  </a:lnTo>
                  <a:lnTo>
                    <a:pt x="155070" y="138692"/>
                  </a:lnTo>
                  <a:lnTo>
                    <a:pt x="164211" y="145104"/>
                  </a:lnTo>
                  <a:lnTo>
                    <a:pt x="186846" y="152228"/>
                  </a:lnTo>
                  <a:lnTo>
                    <a:pt x="197094" y="150618"/>
                  </a:lnTo>
                  <a:lnTo>
                    <a:pt x="214719" y="139471"/>
                  </a:lnTo>
                  <a:lnTo>
                    <a:pt x="237795" y="113465"/>
                  </a:lnTo>
                  <a:lnTo>
                    <a:pt x="246067" y="87474"/>
                  </a:lnTo>
                  <a:lnTo>
                    <a:pt x="247604" y="46195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84482" y="2227463"/>
              <a:ext cx="169465" cy="138949"/>
            </a:xfrm>
            <a:custGeom>
              <a:avLst/>
              <a:gdLst/>
              <a:ahLst/>
              <a:cxnLst/>
              <a:rect l="0" t="0" r="0" b="0"/>
              <a:pathLst>
                <a:path w="169465" h="138949">
                  <a:moveTo>
                    <a:pt x="95765" y="54720"/>
                  </a:moveTo>
                  <a:lnTo>
                    <a:pt x="86189" y="30673"/>
                  </a:lnTo>
                  <a:lnTo>
                    <a:pt x="75521" y="16347"/>
                  </a:lnTo>
                  <a:lnTo>
                    <a:pt x="50772" y="716"/>
                  </a:lnTo>
                  <a:lnTo>
                    <a:pt x="42373" y="0"/>
                  </a:lnTo>
                  <a:lnTo>
                    <a:pt x="26802" y="5444"/>
                  </a:lnTo>
                  <a:lnTo>
                    <a:pt x="12082" y="21901"/>
                  </a:lnTo>
                  <a:lnTo>
                    <a:pt x="4881" y="32841"/>
                  </a:lnTo>
                  <a:lnTo>
                    <a:pt x="0" y="54355"/>
                  </a:lnTo>
                  <a:lnTo>
                    <a:pt x="6398" y="96762"/>
                  </a:lnTo>
                  <a:lnTo>
                    <a:pt x="21193" y="122809"/>
                  </a:lnTo>
                  <a:lnTo>
                    <a:pt x="28502" y="125849"/>
                  </a:lnTo>
                  <a:lnTo>
                    <a:pt x="36885" y="125536"/>
                  </a:lnTo>
                  <a:lnTo>
                    <a:pt x="45983" y="122988"/>
                  </a:lnTo>
                  <a:lnTo>
                    <a:pt x="53218" y="117779"/>
                  </a:lnTo>
                  <a:lnTo>
                    <a:pt x="64377" y="102634"/>
                  </a:lnTo>
                  <a:lnTo>
                    <a:pt x="73837" y="64098"/>
                  </a:lnTo>
                  <a:lnTo>
                    <a:pt x="76467" y="64481"/>
                  </a:lnTo>
                  <a:lnTo>
                    <a:pt x="121980" y="117319"/>
                  </a:lnTo>
                  <a:lnTo>
                    <a:pt x="147596" y="132019"/>
                  </a:lnTo>
                  <a:lnTo>
                    <a:pt x="169464" y="138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85532" y="2050556"/>
              <a:ext cx="161223" cy="337091"/>
            </a:xfrm>
            <a:custGeom>
              <a:avLst/>
              <a:gdLst/>
              <a:ahLst/>
              <a:cxnLst/>
              <a:rect l="0" t="0" r="0" b="0"/>
              <a:pathLst>
                <a:path w="161223" h="33709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5684" y="217073"/>
                  </a:lnTo>
                  <a:lnTo>
                    <a:pt x="21165" y="278102"/>
                  </a:lnTo>
                  <a:lnTo>
                    <a:pt x="26174" y="302585"/>
                  </a:lnTo>
                  <a:lnTo>
                    <a:pt x="27978" y="305839"/>
                  </a:lnTo>
                  <a:lnTo>
                    <a:pt x="29180" y="303328"/>
                  </a:lnTo>
                  <a:lnTo>
                    <a:pt x="37613" y="243251"/>
                  </a:lnTo>
                  <a:lnTo>
                    <a:pt x="49472" y="222755"/>
                  </a:lnTo>
                  <a:lnTo>
                    <a:pt x="66441" y="205847"/>
                  </a:lnTo>
                  <a:lnTo>
                    <a:pt x="75879" y="201572"/>
                  </a:lnTo>
                  <a:lnTo>
                    <a:pt x="95725" y="199942"/>
                  </a:lnTo>
                  <a:lnTo>
                    <a:pt x="104761" y="203485"/>
                  </a:lnTo>
                  <a:lnTo>
                    <a:pt x="121040" y="216780"/>
                  </a:lnTo>
                  <a:lnTo>
                    <a:pt x="149384" y="253911"/>
                  </a:lnTo>
                  <a:lnTo>
                    <a:pt x="159200" y="274286"/>
                  </a:lnTo>
                  <a:lnTo>
                    <a:pt x="161222" y="295040"/>
                  </a:lnTo>
                  <a:lnTo>
                    <a:pt x="157052" y="314793"/>
                  </a:lnTo>
                  <a:lnTo>
                    <a:pt x="147400" y="331371"/>
                  </a:lnTo>
                  <a:lnTo>
                    <a:pt x="139211" y="335557"/>
                  </a:lnTo>
                  <a:lnTo>
                    <a:pt x="117633" y="337090"/>
                  </a:lnTo>
                  <a:lnTo>
                    <a:pt x="55077" y="32548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07281" y="2061085"/>
              <a:ext cx="20407" cy="305327"/>
            </a:xfrm>
            <a:custGeom>
              <a:avLst/>
              <a:gdLst/>
              <a:ahLst/>
              <a:cxnLst/>
              <a:rect l="0" t="0" r="0" b="0"/>
              <a:pathLst>
                <a:path w="20407" h="305327">
                  <a:moveTo>
                    <a:pt x="9878" y="0"/>
                  </a:moveTo>
                  <a:lnTo>
                    <a:pt x="2642" y="27556"/>
                  </a:lnTo>
                  <a:lnTo>
                    <a:pt x="0" y="90017"/>
                  </a:lnTo>
                  <a:lnTo>
                    <a:pt x="5067" y="152831"/>
                  </a:lnTo>
                  <a:lnTo>
                    <a:pt x="10097" y="214676"/>
                  </a:lnTo>
                  <a:lnTo>
                    <a:pt x="18023" y="273165"/>
                  </a:lnTo>
                  <a:lnTo>
                    <a:pt x="2040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69801" y="2208515"/>
              <a:ext cx="126298" cy="178954"/>
            </a:xfrm>
            <a:custGeom>
              <a:avLst/>
              <a:gdLst/>
              <a:ahLst/>
              <a:cxnLst/>
              <a:rect l="0" t="0" r="0" b="0"/>
              <a:pathLst>
                <a:path w="126298" h="178954">
                  <a:moveTo>
                    <a:pt x="0" y="105254"/>
                  </a:moveTo>
                  <a:lnTo>
                    <a:pt x="55141" y="90599"/>
                  </a:lnTo>
                  <a:lnTo>
                    <a:pt x="102529" y="75886"/>
                  </a:lnTo>
                  <a:lnTo>
                    <a:pt x="120048" y="64515"/>
                  </a:lnTo>
                  <a:lnTo>
                    <a:pt x="124486" y="55868"/>
                  </a:lnTo>
                  <a:lnTo>
                    <a:pt x="126297" y="33781"/>
                  </a:lnTo>
                  <a:lnTo>
                    <a:pt x="122803" y="23680"/>
                  </a:lnTo>
                  <a:lnTo>
                    <a:pt x="109561" y="6218"/>
                  </a:lnTo>
                  <a:lnTo>
                    <a:pt x="101117" y="1795"/>
                  </a:lnTo>
                  <a:lnTo>
                    <a:pt x="82376" y="0"/>
                  </a:lnTo>
                  <a:lnTo>
                    <a:pt x="52094" y="11156"/>
                  </a:lnTo>
                  <a:lnTo>
                    <a:pt x="34461" y="29117"/>
                  </a:lnTo>
                  <a:lnTo>
                    <a:pt x="21166" y="52698"/>
                  </a:lnTo>
                  <a:lnTo>
                    <a:pt x="15256" y="78776"/>
                  </a:lnTo>
                  <a:lnTo>
                    <a:pt x="17519" y="119765"/>
                  </a:lnTo>
                  <a:lnTo>
                    <a:pt x="25724" y="141339"/>
                  </a:lnTo>
                  <a:lnTo>
                    <a:pt x="31187" y="150367"/>
                  </a:lnTo>
                  <a:lnTo>
                    <a:pt x="46617" y="163519"/>
                  </a:lnTo>
                  <a:lnTo>
                    <a:pt x="64002" y="172093"/>
                  </a:lnTo>
                  <a:lnTo>
                    <a:pt x="94757" y="178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37884" y="2450639"/>
              <a:ext cx="1810903" cy="178985"/>
            </a:xfrm>
            <a:custGeom>
              <a:avLst/>
              <a:gdLst/>
              <a:ahLst/>
              <a:cxnLst/>
              <a:rect l="0" t="0" r="0" b="0"/>
              <a:pathLst>
                <a:path w="1810903" h="178985">
                  <a:moveTo>
                    <a:pt x="1810902" y="0"/>
                  </a:moveTo>
                  <a:lnTo>
                    <a:pt x="1768210" y="3120"/>
                  </a:lnTo>
                  <a:lnTo>
                    <a:pt x="1707664" y="9553"/>
                  </a:lnTo>
                  <a:lnTo>
                    <a:pt x="1649566" y="10336"/>
                  </a:lnTo>
                  <a:lnTo>
                    <a:pt x="1599322" y="13591"/>
                  </a:lnTo>
                  <a:lnTo>
                    <a:pt x="1544270" y="21964"/>
                  </a:lnTo>
                  <a:lnTo>
                    <a:pt x="1483505" y="28735"/>
                  </a:lnTo>
                  <a:lnTo>
                    <a:pt x="1430406" y="33861"/>
                  </a:lnTo>
                  <a:lnTo>
                    <a:pt x="1383087" y="39668"/>
                  </a:lnTo>
                  <a:lnTo>
                    <a:pt x="1330852" y="41389"/>
                  </a:lnTo>
                  <a:lnTo>
                    <a:pt x="1276870" y="47560"/>
                  </a:lnTo>
                  <a:lnTo>
                    <a:pt x="1224006" y="51638"/>
                  </a:lnTo>
                  <a:lnTo>
                    <a:pt x="1168503" y="55564"/>
                  </a:lnTo>
                  <a:lnTo>
                    <a:pt x="1112480" y="61668"/>
                  </a:lnTo>
                  <a:lnTo>
                    <a:pt x="1056353" y="62874"/>
                  </a:lnTo>
                  <a:lnTo>
                    <a:pt x="1000206" y="66232"/>
                  </a:lnTo>
                  <a:lnTo>
                    <a:pt x="944055" y="72224"/>
                  </a:lnTo>
                  <a:lnTo>
                    <a:pt x="880667" y="80644"/>
                  </a:lnTo>
                  <a:lnTo>
                    <a:pt x="818754" y="83520"/>
                  </a:lnTo>
                  <a:lnTo>
                    <a:pt x="756134" y="84088"/>
                  </a:lnTo>
                  <a:lnTo>
                    <a:pt x="707311" y="89776"/>
                  </a:lnTo>
                  <a:lnTo>
                    <a:pt x="645647" y="94943"/>
                  </a:lnTo>
                  <a:lnTo>
                    <a:pt x="596715" y="101701"/>
                  </a:lnTo>
                  <a:lnTo>
                    <a:pt x="534547" y="104577"/>
                  </a:lnTo>
                  <a:lnTo>
                    <a:pt x="471877" y="110734"/>
                  </a:lnTo>
                  <a:lnTo>
                    <a:pt x="423045" y="114309"/>
                  </a:lnTo>
                  <a:lnTo>
                    <a:pt x="361378" y="122752"/>
                  </a:lnTo>
                  <a:lnTo>
                    <a:pt x="311276" y="126448"/>
                  </a:lnTo>
                  <a:lnTo>
                    <a:pt x="260556" y="134432"/>
                  </a:lnTo>
                  <a:lnTo>
                    <a:pt x="197784" y="144491"/>
                  </a:lnTo>
                  <a:lnTo>
                    <a:pt x="134995" y="152414"/>
                  </a:lnTo>
                  <a:lnTo>
                    <a:pt x="86142" y="161883"/>
                  </a:lnTo>
                  <a:lnTo>
                    <a:pt x="23081" y="1743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38299" y="2240069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840445" y="2048812"/>
            <a:ext cx="2739831" cy="644940"/>
            <a:chOff x="3840445" y="2048812"/>
            <a:chExt cx="2739831" cy="644940"/>
          </a:xfrm>
        </p:grpSpPr>
        <p:sp>
          <p:nvSpPr>
            <p:cNvPr id="78" name="Freeform 77"/>
            <p:cNvSpPr/>
            <p:nvPr/>
          </p:nvSpPr>
          <p:spPr>
            <a:xfrm>
              <a:off x="3840445" y="2048812"/>
              <a:ext cx="224279" cy="450001"/>
            </a:xfrm>
            <a:custGeom>
              <a:avLst/>
              <a:gdLst/>
              <a:ahLst/>
              <a:cxnLst/>
              <a:rect l="0" t="0" r="0" b="0"/>
              <a:pathLst>
                <a:path w="224279" h="450001">
                  <a:moveTo>
                    <a:pt x="224278" y="117558"/>
                  </a:moveTo>
                  <a:lnTo>
                    <a:pt x="204035" y="73595"/>
                  </a:lnTo>
                  <a:lnTo>
                    <a:pt x="164380" y="17699"/>
                  </a:lnTo>
                  <a:lnTo>
                    <a:pt x="144235" y="5716"/>
                  </a:lnTo>
                  <a:lnTo>
                    <a:pt x="132311" y="882"/>
                  </a:lnTo>
                  <a:lnTo>
                    <a:pt x="120853" y="0"/>
                  </a:lnTo>
                  <a:lnTo>
                    <a:pt x="98763" y="5258"/>
                  </a:lnTo>
                  <a:lnTo>
                    <a:pt x="72185" y="21373"/>
                  </a:lnTo>
                  <a:lnTo>
                    <a:pt x="43903" y="46554"/>
                  </a:lnTo>
                  <a:lnTo>
                    <a:pt x="29858" y="72353"/>
                  </a:lnTo>
                  <a:lnTo>
                    <a:pt x="15374" y="119761"/>
                  </a:lnTo>
                  <a:lnTo>
                    <a:pt x="0" y="177004"/>
                  </a:lnTo>
                  <a:lnTo>
                    <a:pt x="418" y="227978"/>
                  </a:lnTo>
                  <a:lnTo>
                    <a:pt x="7951" y="287535"/>
                  </a:lnTo>
                  <a:lnTo>
                    <a:pt x="22147" y="346496"/>
                  </a:lnTo>
                  <a:lnTo>
                    <a:pt x="46268" y="398870"/>
                  </a:lnTo>
                  <a:lnTo>
                    <a:pt x="60935" y="420400"/>
                  </a:lnTo>
                  <a:lnTo>
                    <a:pt x="79152" y="437768"/>
                  </a:lnTo>
                  <a:lnTo>
                    <a:pt x="102066" y="447046"/>
                  </a:lnTo>
                  <a:lnTo>
                    <a:pt x="127848" y="450000"/>
                  </a:lnTo>
                  <a:lnTo>
                    <a:pt x="154904" y="447414"/>
                  </a:lnTo>
                  <a:lnTo>
                    <a:pt x="176288" y="439246"/>
                  </a:lnTo>
                  <a:lnTo>
                    <a:pt x="209079" y="414938"/>
                  </a:lnTo>
                  <a:lnTo>
                    <a:pt x="217523" y="404534"/>
                  </a:lnTo>
                  <a:lnTo>
                    <a:pt x="224278" y="3912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66625" y="2280728"/>
              <a:ext cx="187613" cy="201498"/>
            </a:xfrm>
            <a:custGeom>
              <a:avLst/>
              <a:gdLst/>
              <a:ahLst/>
              <a:cxnLst/>
              <a:rect l="0" t="0" r="0" b="0"/>
              <a:pathLst>
                <a:path w="187613" h="201498">
                  <a:moveTo>
                    <a:pt x="92855" y="127797"/>
                  </a:moveTo>
                  <a:lnTo>
                    <a:pt x="109644" y="72752"/>
                  </a:lnTo>
                  <a:lnTo>
                    <a:pt x="112015" y="47961"/>
                  </a:lnTo>
                  <a:lnTo>
                    <a:pt x="106830" y="27583"/>
                  </a:lnTo>
                  <a:lnTo>
                    <a:pt x="102172" y="18874"/>
                  </a:lnTo>
                  <a:lnTo>
                    <a:pt x="87637" y="6077"/>
                  </a:lnTo>
                  <a:lnTo>
                    <a:pt x="78848" y="1027"/>
                  </a:lnTo>
                  <a:lnTo>
                    <a:pt x="69479" y="0"/>
                  </a:lnTo>
                  <a:lnTo>
                    <a:pt x="49710" y="5098"/>
                  </a:lnTo>
                  <a:lnTo>
                    <a:pt x="32346" y="18282"/>
                  </a:lnTo>
                  <a:lnTo>
                    <a:pt x="17999" y="35840"/>
                  </a:lnTo>
                  <a:lnTo>
                    <a:pt x="7723" y="55342"/>
                  </a:lnTo>
                  <a:lnTo>
                    <a:pt x="0" y="104863"/>
                  </a:lnTo>
                  <a:lnTo>
                    <a:pt x="1594" y="156585"/>
                  </a:lnTo>
                  <a:lnTo>
                    <a:pt x="7841" y="178026"/>
                  </a:lnTo>
                  <a:lnTo>
                    <a:pt x="18416" y="195355"/>
                  </a:lnTo>
                  <a:lnTo>
                    <a:pt x="24512" y="198572"/>
                  </a:lnTo>
                  <a:lnTo>
                    <a:pt x="30915" y="198377"/>
                  </a:lnTo>
                  <a:lnTo>
                    <a:pt x="44269" y="191921"/>
                  </a:lnTo>
                  <a:lnTo>
                    <a:pt x="58003" y="181253"/>
                  </a:lnTo>
                  <a:lnTo>
                    <a:pt x="73300" y="156504"/>
                  </a:lnTo>
                  <a:lnTo>
                    <a:pt x="96189" y="95959"/>
                  </a:lnTo>
                  <a:lnTo>
                    <a:pt x="98587" y="93703"/>
                  </a:lnTo>
                  <a:lnTo>
                    <a:pt x="100186" y="96879"/>
                  </a:lnTo>
                  <a:lnTo>
                    <a:pt x="104302" y="111716"/>
                  </a:lnTo>
                  <a:lnTo>
                    <a:pt x="131940" y="169178"/>
                  </a:lnTo>
                  <a:lnTo>
                    <a:pt x="143761" y="185573"/>
                  </a:lnTo>
                  <a:lnTo>
                    <a:pt x="159934" y="194419"/>
                  </a:lnTo>
                  <a:lnTo>
                    <a:pt x="187612" y="201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85822" y="2322942"/>
              <a:ext cx="126343" cy="159284"/>
            </a:xfrm>
            <a:custGeom>
              <a:avLst/>
              <a:gdLst/>
              <a:ahLst/>
              <a:cxnLst/>
              <a:rect l="0" t="0" r="0" b="0"/>
              <a:pathLst>
                <a:path w="126343" h="159284">
                  <a:moveTo>
                    <a:pt x="0" y="32940"/>
                  </a:moveTo>
                  <a:lnTo>
                    <a:pt x="0" y="81871"/>
                  </a:lnTo>
                  <a:lnTo>
                    <a:pt x="0" y="141002"/>
                  </a:lnTo>
                  <a:lnTo>
                    <a:pt x="0" y="145926"/>
                  </a:lnTo>
                  <a:lnTo>
                    <a:pt x="0" y="95122"/>
                  </a:lnTo>
                  <a:lnTo>
                    <a:pt x="3120" y="37598"/>
                  </a:lnTo>
                  <a:lnTo>
                    <a:pt x="5589" y="25517"/>
                  </a:lnTo>
                  <a:lnTo>
                    <a:pt x="10745" y="16293"/>
                  </a:lnTo>
                  <a:lnTo>
                    <a:pt x="25832" y="2925"/>
                  </a:lnTo>
                  <a:lnTo>
                    <a:pt x="34769" y="62"/>
                  </a:lnTo>
                  <a:lnTo>
                    <a:pt x="54057" y="0"/>
                  </a:lnTo>
                  <a:lnTo>
                    <a:pt x="71208" y="10111"/>
                  </a:lnTo>
                  <a:lnTo>
                    <a:pt x="101283" y="45199"/>
                  </a:lnTo>
                  <a:lnTo>
                    <a:pt x="117097" y="75567"/>
                  </a:lnTo>
                  <a:lnTo>
                    <a:pt x="125125" y="132978"/>
                  </a:lnTo>
                  <a:lnTo>
                    <a:pt x="126342" y="159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86194" y="2124255"/>
              <a:ext cx="153660" cy="365949"/>
            </a:xfrm>
            <a:custGeom>
              <a:avLst/>
              <a:gdLst/>
              <a:ahLst/>
              <a:cxnLst/>
              <a:rect l="0" t="0" r="0" b="0"/>
              <a:pathLst>
                <a:path w="153660" h="365949">
                  <a:moveTo>
                    <a:pt x="10239" y="0"/>
                  </a:moveTo>
                  <a:lnTo>
                    <a:pt x="1174" y="58617"/>
                  </a:lnTo>
                  <a:lnTo>
                    <a:pt x="5734" y="110175"/>
                  </a:lnTo>
                  <a:lnTo>
                    <a:pt x="8905" y="164316"/>
                  </a:lnTo>
                  <a:lnTo>
                    <a:pt x="9844" y="222992"/>
                  </a:lnTo>
                  <a:lnTo>
                    <a:pt x="10122" y="273652"/>
                  </a:lnTo>
                  <a:lnTo>
                    <a:pt x="9046" y="332692"/>
                  </a:lnTo>
                  <a:lnTo>
                    <a:pt x="2997" y="365948"/>
                  </a:lnTo>
                  <a:lnTo>
                    <a:pt x="1902" y="364458"/>
                  </a:lnTo>
                  <a:lnTo>
                    <a:pt x="0" y="306485"/>
                  </a:lnTo>
                  <a:lnTo>
                    <a:pt x="966" y="252248"/>
                  </a:lnTo>
                  <a:lnTo>
                    <a:pt x="11180" y="193933"/>
                  </a:lnTo>
                  <a:lnTo>
                    <a:pt x="14376" y="181931"/>
                  </a:lnTo>
                  <a:lnTo>
                    <a:pt x="21186" y="173930"/>
                  </a:lnTo>
                  <a:lnTo>
                    <a:pt x="41231" y="165040"/>
                  </a:lnTo>
                  <a:lnTo>
                    <a:pt x="62618" y="164209"/>
                  </a:lnTo>
                  <a:lnTo>
                    <a:pt x="82652" y="168908"/>
                  </a:lnTo>
                  <a:lnTo>
                    <a:pt x="99354" y="178796"/>
                  </a:lnTo>
                  <a:lnTo>
                    <a:pt x="143413" y="226946"/>
                  </a:lnTo>
                  <a:lnTo>
                    <a:pt x="151316" y="247874"/>
                  </a:lnTo>
                  <a:lnTo>
                    <a:pt x="153659" y="271604"/>
                  </a:lnTo>
                  <a:lnTo>
                    <a:pt x="150800" y="293848"/>
                  </a:lnTo>
                  <a:lnTo>
                    <a:pt x="139392" y="312314"/>
                  </a:lnTo>
                  <a:lnTo>
                    <a:pt x="122622" y="327150"/>
                  </a:lnTo>
                  <a:lnTo>
                    <a:pt x="72958" y="350127"/>
                  </a:lnTo>
                  <a:lnTo>
                    <a:pt x="55272" y="351365"/>
                  </a:lnTo>
                  <a:lnTo>
                    <a:pt x="3129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22775" y="2312861"/>
              <a:ext cx="178986" cy="171758"/>
            </a:xfrm>
            <a:custGeom>
              <a:avLst/>
              <a:gdLst/>
              <a:ahLst/>
              <a:cxnLst/>
              <a:rect l="0" t="0" r="0" b="0"/>
              <a:pathLst>
                <a:path w="178986" h="171758">
                  <a:moveTo>
                    <a:pt x="0" y="85136"/>
                  </a:moveTo>
                  <a:lnTo>
                    <a:pt x="54145" y="88255"/>
                  </a:lnTo>
                  <a:lnTo>
                    <a:pt x="109092" y="94200"/>
                  </a:lnTo>
                  <a:lnTo>
                    <a:pt x="145408" y="89641"/>
                  </a:lnTo>
                  <a:lnTo>
                    <a:pt x="164451" y="80899"/>
                  </a:lnTo>
                  <a:lnTo>
                    <a:pt x="172805" y="75292"/>
                  </a:lnTo>
                  <a:lnTo>
                    <a:pt x="177205" y="68045"/>
                  </a:lnTo>
                  <a:lnTo>
                    <a:pt x="178973" y="50633"/>
                  </a:lnTo>
                  <a:lnTo>
                    <a:pt x="167803" y="21100"/>
                  </a:lnTo>
                  <a:lnTo>
                    <a:pt x="149838" y="6763"/>
                  </a:lnTo>
                  <a:lnTo>
                    <a:pt x="138497" y="1301"/>
                  </a:lnTo>
                  <a:lnTo>
                    <a:pt x="127426" y="0"/>
                  </a:lnTo>
                  <a:lnTo>
                    <a:pt x="105767" y="4794"/>
                  </a:lnTo>
                  <a:lnTo>
                    <a:pt x="79431" y="20646"/>
                  </a:lnTo>
                  <a:lnTo>
                    <a:pt x="67278" y="36587"/>
                  </a:lnTo>
                  <a:lnTo>
                    <a:pt x="59147" y="56539"/>
                  </a:lnTo>
                  <a:lnTo>
                    <a:pt x="55740" y="92910"/>
                  </a:lnTo>
                  <a:lnTo>
                    <a:pt x="62789" y="126434"/>
                  </a:lnTo>
                  <a:lnTo>
                    <a:pt x="73140" y="147944"/>
                  </a:lnTo>
                  <a:lnTo>
                    <a:pt x="88659" y="162963"/>
                  </a:lnTo>
                  <a:lnTo>
                    <a:pt x="97710" y="168606"/>
                  </a:lnTo>
                  <a:lnTo>
                    <a:pt x="123366" y="171757"/>
                  </a:lnTo>
                  <a:lnTo>
                    <a:pt x="178985" y="169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29130" y="2324297"/>
              <a:ext cx="77957" cy="150986"/>
            </a:xfrm>
            <a:custGeom>
              <a:avLst/>
              <a:gdLst/>
              <a:ahLst/>
              <a:cxnLst/>
              <a:rect l="0" t="0" r="0" b="0"/>
              <a:pathLst>
                <a:path w="77957" h="150986">
                  <a:moveTo>
                    <a:pt x="4257" y="63171"/>
                  </a:moveTo>
                  <a:lnTo>
                    <a:pt x="22215" y="126599"/>
                  </a:lnTo>
                  <a:lnTo>
                    <a:pt x="29006" y="147513"/>
                  </a:lnTo>
                  <a:lnTo>
                    <a:pt x="28945" y="150985"/>
                  </a:lnTo>
                  <a:lnTo>
                    <a:pt x="26565" y="149789"/>
                  </a:lnTo>
                  <a:lnTo>
                    <a:pt x="18851" y="139103"/>
                  </a:lnTo>
                  <a:lnTo>
                    <a:pt x="820" y="88075"/>
                  </a:lnTo>
                  <a:lnTo>
                    <a:pt x="0" y="64881"/>
                  </a:lnTo>
                  <a:lnTo>
                    <a:pt x="1419" y="53782"/>
                  </a:lnTo>
                  <a:lnTo>
                    <a:pt x="12354" y="35212"/>
                  </a:lnTo>
                  <a:lnTo>
                    <a:pt x="28913" y="20329"/>
                  </a:lnTo>
                  <a:lnTo>
                    <a:pt x="61899" y="4362"/>
                  </a:lnTo>
                  <a:lnTo>
                    <a:pt x="779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85389" y="2323475"/>
              <a:ext cx="117012" cy="164468"/>
            </a:xfrm>
            <a:custGeom>
              <a:avLst/>
              <a:gdLst/>
              <a:ahLst/>
              <a:cxnLst/>
              <a:rect l="0" t="0" r="0" b="0"/>
              <a:pathLst>
                <a:path w="117012" h="164468">
                  <a:moveTo>
                    <a:pt x="5925" y="85050"/>
                  </a:moveTo>
                  <a:lnTo>
                    <a:pt x="49888" y="99704"/>
                  </a:lnTo>
                  <a:lnTo>
                    <a:pt x="69918" y="100142"/>
                  </a:lnTo>
                  <a:lnTo>
                    <a:pt x="89348" y="95267"/>
                  </a:lnTo>
                  <a:lnTo>
                    <a:pt x="105783" y="85301"/>
                  </a:lnTo>
                  <a:lnTo>
                    <a:pt x="111102" y="77029"/>
                  </a:lnTo>
                  <a:lnTo>
                    <a:pt x="117011" y="55359"/>
                  </a:lnTo>
                  <a:lnTo>
                    <a:pt x="115077" y="45369"/>
                  </a:lnTo>
                  <a:lnTo>
                    <a:pt x="103570" y="28029"/>
                  </a:lnTo>
                  <a:lnTo>
                    <a:pt x="77361" y="5114"/>
                  </a:lnTo>
                  <a:lnTo>
                    <a:pt x="54442" y="0"/>
                  </a:lnTo>
                  <a:lnTo>
                    <a:pt x="41779" y="274"/>
                  </a:lnTo>
                  <a:lnTo>
                    <a:pt x="30998" y="5136"/>
                  </a:lnTo>
                  <a:lnTo>
                    <a:pt x="12779" y="23017"/>
                  </a:lnTo>
                  <a:lnTo>
                    <a:pt x="3123" y="46561"/>
                  </a:lnTo>
                  <a:lnTo>
                    <a:pt x="0" y="71453"/>
                  </a:lnTo>
                  <a:lnTo>
                    <a:pt x="10503" y="126760"/>
                  </a:lnTo>
                  <a:lnTo>
                    <a:pt x="25869" y="153041"/>
                  </a:lnTo>
                  <a:lnTo>
                    <a:pt x="34429" y="158453"/>
                  </a:lnTo>
                  <a:lnTo>
                    <a:pt x="56418" y="164467"/>
                  </a:lnTo>
                  <a:lnTo>
                    <a:pt x="75550" y="164020"/>
                  </a:lnTo>
                  <a:lnTo>
                    <a:pt x="100682" y="158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70521" y="2345432"/>
              <a:ext cx="117558" cy="348320"/>
            </a:xfrm>
            <a:custGeom>
              <a:avLst/>
              <a:gdLst/>
              <a:ahLst/>
              <a:cxnLst/>
              <a:rect l="0" t="0" r="0" b="0"/>
              <a:pathLst>
                <a:path w="117558" h="348320">
                  <a:moveTo>
                    <a:pt x="20834" y="115735"/>
                  </a:moveTo>
                  <a:lnTo>
                    <a:pt x="20834" y="174352"/>
                  </a:lnTo>
                  <a:lnTo>
                    <a:pt x="32288" y="237188"/>
                  </a:lnTo>
                  <a:lnTo>
                    <a:pt x="39046" y="285862"/>
                  </a:lnTo>
                  <a:lnTo>
                    <a:pt x="46919" y="343533"/>
                  </a:lnTo>
                  <a:lnTo>
                    <a:pt x="45243" y="348319"/>
                  </a:lnTo>
                  <a:lnTo>
                    <a:pt x="40616" y="348000"/>
                  </a:lnTo>
                  <a:lnTo>
                    <a:pt x="34022" y="344278"/>
                  </a:lnTo>
                  <a:lnTo>
                    <a:pt x="23576" y="327664"/>
                  </a:lnTo>
                  <a:lnTo>
                    <a:pt x="16204" y="302343"/>
                  </a:lnTo>
                  <a:lnTo>
                    <a:pt x="10884" y="252135"/>
                  </a:lnTo>
                  <a:lnTo>
                    <a:pt x="2318" y="192592"/>
                  </a:lnTo>
                  <a:lnTo>
                    <a:pt x="530" y="137728"/>
                  </a:lnTo>
                  <a:lnTo>
                    <a:pt x="0" y="87547"/>
                  </a:lnTo>
                  <a:lnTo>
                    <a:pt x="5411" y="34258"/>
                  </a:lnTo>
                  <a:lnTo>
                    <a:pt x="20034" y="6326"/>
                  </a:lnTo>
                  <a:lnTo>
                    <a:pt x="28490" y="1852"/>
                  </a:lnTo>
                  <a:lnTo>
                    <a:pt x="50363" y="0"/>
                  </a:lnTo>
                  <a:lnTo>
                    <a:pt x="69444" y="6196"/>
                  </a:lnTo>
                  <a:lnTo>
                    <a:pt x="100756" y="29237"/>
                  </a:lnTo>
                  <a:lnTo>
                    <a:pt x="116785" y="60600"/>
                  </a:lnTo>
                  <a:lnTo>
                    <a:pt x="117557" y="71960"/>
                  </a:lnTo>
                  <a:lnTo>
                    <a:pt x="112175" y="93940"/>
                  </a:lnTo>
                  <a:lnTo>
                    <a:pt x="98865" y="112288"/>
                  </a:lnTo>
                  <a:lnTo>
                    <a:pt x="81251" y="127071"/>
                  </a:lnTo>
                  <a:lnTo>
                    <a:pt x="47587" y="142975"/>
                  </a:lnTo>
                  <a:lnTo>
                    <a:pt x="31363" y="147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49283" y="2134784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0" y="157113"/>
                  </a:lnTo>
                  <a:lnTo>
                    <a:pt x="0" y="204749"/>
                  </a:lnTo>
                  <a:lnTo>
                    <a:pt x="0" y="250097"/>
                  </a:lnTo>
                  <a:lnTo>
                    <a:pt x="3120" y="308849"/>
                  </a:lnTo>
                  <a:lnTo>
                    <a:pt x="8333" y="352774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51766" y="2377161"/>
              <a:ext cx="181788" cy="176537"/>
            </a:xfrm>
            <a:custGeom>
              <a:avLst/>
              <a:gdLst/>
              <a:ahLst/>
              <a:cxnLst/>
              <a:rect l="0" t="0" r="0" b="0"/>
              <a:pathLst>
                <a:path w="181788" h="176537">
                  <a:moveTo>
                    <a:pt x="55445" y="115592"/>
                  </a:moveTo>
                  <a:lnTo>
                    <a:pt x="79164" y="71629"/>
                  </a:lnTo>
                  <a:lnTo>
                    <a:pt x="84699" y="35756"/>
                  </a:lnTo>
                  <a:lnTo>
                    <a:pt x="79755" y="15378"/>
                  </a:lnTo>
                  <a:lnTo>
                    <a:pt x="75161" y="6669"/>
                  </a:lnTo>
                  <a:lnTo>
                    <a:pt x="68589" y="2032"/>
                  </a:lnTo>
                  <a:lnTo>
                    <a:pt x="60698" y="111"/>
                  </a:lnTo>
                  <a:lnTo>
                    <a:pt x="51927" y="0"/>
                  </a:lnTo>
                  <a:lnTo>
                    <a:pt x="35944" y="6116"/>
                  </a:lnTo>
                  <a:lnTo>
                    <a:pt x="28406" y="11023"/>
                  </a:lnTo>
                  <a:lnTo>
                    <a:pt x="16911" y="25833"/>
                  </a:lnTo>
                  <a:lnTo>
                    <a:pt x="0" y="69526"/>
                  </a:lnTo>
                  <a:lnTo>
                    <a:pt x="152" y="115071"/>
                  </a:lnTo>
                  <a:lnTo>
                    <a:pt x="7863" y="139147"/>
                  </a:lnTo>
                  <a:lnTo>
                    <a:pt x="31878" y="173667"/>
                  </a:lnTo>
                  <a:lnTo>
                    <a:pt x="38563" y="176536"/>
                  </a:lnTo>
                  <a:lnTo>
                    <a:pt x="45360" y="176108"/>
                  </a:lnTo>
                  <a:lnTo>
                    <a:pt x="52231" y="173484"/>
                  </a:lnTo>
                  <a:lnTo>
                    <a:pt x="62985" y="161209"/>
                  </a:lnTo>
                  <a:lnTo>
                    <a:pt x="79421" y="119143"/>
                  </a:lnTo>
                  <a:lnTo>
                    <a:pt x="86697" y="73963"/>
                  </a:lnTo>
                  <a:lnTo>
                    <a:pt x="89148" y="73801"/>
                  </a:lnTo>
                  <a:lnTo>
                    <a:pt x="94990" y="82980"/>
                  </a:lnTo>
                  <a:lnTo>
                    <a:pt x="107196" y="106709"/>
                  </a:lnTo>
                  <a:lnTo>
                    <a:pt x="122899" y="121783"/>
                  </a:lnTo>
                  <a:lnTo>
                    <a:pt x="144696" y="130042"/>
                  </a:lnTo>
                  <a:lnTo>
                    <a:pt x="181787" y="136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46806" y="2373995"/>
              <a:ext cx="113089" cy="176880"/>
            </a:xfrm>
            <a:custGeom>
              <a:avLst/>
              <a:gdLst/>
              <a:ahLst/>
              <a:cxnLst/>
              <a:rect l="0" t="0" r="0" b="0"/>
              <a:pathLst>
                <a:path w="113089" h="176880">
                  <a:moveTo>
                    <a:pt x="102560" y="24002"/>
                  </a:moveTo>
                  <a:lnTo>
                    <a:pt x="84579" y="8360"/>
                  </a:lnTo>
                  <a:lnTo>
                    <a:pt x="67663" y="282"/>
                  </a:lnTo>
                  <a:lnTo>
                    <a:pt x="59408" y="0"/>
                  </a:lnTo>
                  <a:lnTo>
                    <a:pt x="43997" y="5925"/>
                  </a:lnTo>
                  <a:lnTo>
                    <a:pt x="22167" y="22415"/>
                  </a:lnTo>
                  <a:lnTo>
                    <a:pt x="11068" y="41624"/>
                  </a:lnTo>
                  <a:lnTo>
                    <a:pt x="3405" y="66929"/>
                  </a:lnTo>
                  <a:lnTo>
                    <a:pt x="0" y="97672"/>
                  </a:lnTo>
                  <a:lnTo>
                    <a:pt x="4725" y="124594"/>
                  </a:lnTo>
                  <a:lnTo>
                    <a:pt x="20539" y="156362"/>
                  </a:lnTo>
                  <a:lnTo>
                    <a:pt x="26823" y="164884"/>
                  </a:lnTo>
                  <a:lnTo>
                    <a:pt x="35691" y="170566"/>
                  </a:lnTo>
                  <a:lnTo>
                    <a:pt x="58022" y="176879"/>
                  </a:lnTo>
                  <a:lnTo>
                    <a:pt x="91313" y="174843"/>
                  </a:lnTo>
                  <a:lnTo>
                    <a:pt x="103410" y="169811"/>
                  </a:lnTo>
                  <a:lnTo>
                    <a:pt x="113088" y="160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15883" y="2387101"/>
              <a:ext cx="102266" cy="175182"/>
            </a:xfrm>
            <a:custGeom>
              <a:avLst/>
              <a:gdLst/>
              <a:ahLst/>
              <a:cxnLst/>
              <a:rect l="0" t="0" r="0" b="0"/>
              <a:pathLst>
                <a:path w="102266" h="175182">
                  <a:moveTo>
                    <a:pt x="28240" y="95124"/>
                  </a:moveTo>
                  <a:lnTo>
                    <a:pt x="72202" y="74880"/>
                  </a:lnTo>
                  <a:lnTo>
                    <a:pt x="96897" y="55720"/>
                  </a:lnTo>
                  <a:lnTo>
                    <a:pt x="100918" y="47798"/>
                  </a:lnTo>
                  <a:lnTo>
                    <a:pt x="102265" y="29636"/>
                  </a:lnTo>
                  <a:lnTo>
                    <a:pt x="98647" y="21050"/>
                  </a:lnTo>
                  <a:lnTo>
                    <a:pt x="85268" y="5270"/>
                  </a:lnTo>
                  <a:lnTo>
                    <a:pt x="76787" y="1296"/>
                  </a:lnTo>
                  <a:lnTo>
                    <a:pt x="58005" y="0"/>
                  </a:lnTo>
                  <a:lnTo>
                    <a:pt x="27700" y="11437"/>
                  </a:lnTo>
                  <a:lnTo>
                    <a:pt x="13182" y="26344"/>
                  </a:lnTo>
                  <a:lnTo>
                    <a:pt x="4000" y="45837"/>
                  </a:lnTo>
                  <a:lnTo>
                    <a:pt x="0" y="83120"/>
                  </a:lnTo>
                  <a:lnTo>
                    <a:pt x="6874" y="121463"/>
                  </a:lnTo>
                  <a:lnTo>
                    <a:pt x="23209" y="148681"/>
                  </a:lnTo>
                  <a:lnTo>
                    <a:pt x="36142" y="164160"/>
                  </a:lnTo>
                  <a:lnTo>
                    <a:pt x="55928" y="172600"/>
                  </a:lnTo>
                  <a:lnTo>
                    <a:pt x="76810" y="175181"/>
                  </a:lnTo>
                  <a:lnTo>
                    <a:pt x="101939" y="168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35989" y="2206546"/>
              <a:ext cx="144287" cy="412208"/>
            </a:xfrm>
            <a:custGeom>
              <a:avLst/>
              <a:gdLst/>
              <a:ahLst/>
              <a:cxnLst/>
              <a:rect l="0" t="0" r="0" b="0"/>
              <a:pathLst>
                <a:path w="144287" h="412208">
                  <a:moveTo>
                    <a:pt x="39761" y="328321"/>
                  </a:moveTo>
                  <a:lnTo>
                    <a:pt x="50939" y="317142"/>
                  </a:lnTo>
                  <a:lnTo>
                    <a:pt x="63480" y="287834"/>
                  </a:lnTo>
                  <a:lnTo>
                    <a:pt x="69015" y="249514"/>
                  </a:lnTo>
                  <a:lnTo>
                    <a:pt x="64071" y="228565"/>
                  </a:lnTo>
                  <a:lnTo>
                    <a:pt x="59477" y="219703"/>
                  </a:lnTo>
                  <a:lnTo>
                    <a:pt x="52905" y="214965"/>
                  </a:lnTo>
                  <a:lnTo>
                    <a:pt x="45014" y="212976"/>
                  </a:lnTo>
                  <a:lnTo>
                    <a:pt x="36244" y="212820"/>
                  </a:lnTo>
                  <a:lnTo>
                    <a:pt x="29227" y="216225"/>
                  </a:lnTo>
                  <a:lnTo>
                    <a:pt x="18311" y="229368"/>
                  </a:lnTo>
                  <a:lnTo>
                    <a:pt x="5589" y="256498"/>
                  </a:lnTo>
                  <a:lnTo>
                    <a:pt x="0" y="297941"/>
                  </a:lnTo>
                  <a:lnTo>
                    <a:pt x="6517" y="348706"/>
                  </a:lnTo>
                  <a:lnTo>
                    <a:pt x="16912" y="386484"/>
                  </a:lnTo>
                  <a:lnTo>
                    <a:pt x="28046" y="405254"/>
                  </a:lnTo>
                  <a:lnTo>
                    <a:pt x="36630" y="410025"/>
                  </a:lnTo>
                  <a:lnTo>
                    <a:pt x="58646" y="412207"/>
                  </a:lnTo>
                  <a:lnTo>
                    <a:pt x="68728" y="408812"/>
                  </a:lnTo>
                  <a:lnTo>
                    <a:pt x="86171" y="395680"/>
                  </a:lnTo>
                  <a:lnTo>
                    <a:pt x="115262" y="351418"/>
                  </a:lnTo>
                  <a:lnTo>
                    <a:pt x="128292" y="317227"/>
                  </a:lnTo>
                  <a:lnTo>
                    <a:pt x="136406" y="258106"/>
                  </a:lnTo>
                  <a:lnTo>
                    <a:pt x="142485" y="206131"/>
                  </a:lnTo>
                  <a:lnTo>
                    <a:pt x="144286" y="154856"/>
                  </a:lnTo>
                  <a:lnTo>
                    <a:pt x="141700" y="101449"/>
                  </a:lnTo>
                  <a:lnTo>
                    <a:pt x="130347" y="41481"/>
                  </a:lnTo>
                  <a:lnTo>
                    <a:pt x="120283" y="4295"/>
                  </a:lnTo>
                  <a:lnTo>
                    <a:pt x="115670" y="0"/>
                  </a:lnTo>
                  <a:lnTo>
                    <a:pt x="110254" y="646"/>
                  </a:lnTo>
                  <a:lnTo>
                    <a:pt x="104303" y="4586"/>
                  </a:lnTo>
                  <a:lnTo>
                    <a:pt x="97692" y="24562"/>
                  </a:lnTo>
                  <a:lnTo>
                    <a:pt x="95923" y="50597"/>
                  </a:lnTo>
                  <a:lnTo>
                    <a:pt x="101201" y="108385"/>
                  </a:lnTo>
                  <a:lnTo>
                    <a:pt x="105538" y="161380"/>
                  </a:lnTo>
                  <a:lnTo>
                    <a:pt x="111895" y="216316"/>
                  </a:lnTo>
                  <a:lnTo>
                    <a:pt x="121587" y="277913"/>
                  </a:lnTo>
                  <a:lnTo>
                    <a:pt x="129103" y="332272"/>
                  </a:lnTo>
                  <a:lnTo>
                    <a:pt x="134516" y="359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653697" y="3069515"/>
            <a:ext cx="5819982" cy="574541"/>
            <a:chOff x="1653697" y="3069515"/>
            <a:chExt cx="5819982" cy="574541"/>
          </a:xfrm>
        </p:grpSpPr>
        <p:sp>
          <p:nvSpPr>
            <p:cNvPr id="92" name="Freeform 91"/>
            <p:cNvSpPr/>
            <p:nvPr/>
          </p:nvSpPr>
          <p:spPr>
            <a:xfrm>
              <a:off x="1722604" y="3187634"/>
              <a:ext cx="255192" cy="357875"/>
            </a:xfrm>
            <a:custGeom>
              <a:avLst/>
              <a:gdLst/>
              <a:ahLst/>
              <a:cxnLst/>
              <a:rect l="0" t="0" r="0" b="0"/>
              <a:pathLst>
                <a:path w="255192" h="357875">
                  <a:moveTo>
                    <a:pt x="46907" y="336912"/>
                  </a:moveTo>
                  <a:lnTo>
                    <a:pt x="41318" y="353679"/>
                  </a:lnTo>
                  <a:lnTo>
                    <a:pt x="39671" y="353939"/>
                  </a:lnTo>
                  <a:lnTo>
                    <a:pt x="29432" y="294627"/>
                  </a:lnTo>
                  <a:lnTo>
                    <a:pt x="26558" y="233326"/>
                  </a:lnTo>
                  <a:lnTo>
                    <a:pt x="20401" y="170221"/>
                  </a:lnTo>
                  <a:lnTo>
                    <a:pt x="11237" y="118806"/>
                  </a:lnTo>
                  <a:lnTo>
                    <a:pt x="0" y="58606"/>
                  </a:lnTo>
                  <a:lnTo>
                    <a:pt x="1883" y="34236"/>
                  </a:lnTo>
                  <a:lnTo>
                    <a:pt x="5193" y="29843"/>
                  </a:lnTo>
                  <a:lnTo>
                    <a:pt x="9739" y="30424"/>
                  </a:lnTo>
                  <a:lnTo>
                    <a:pt x="15109" y="34320"/>
                  </a:lnTo>
                  <a:lnTo>
                    <a:pt x="39369" y="73027"/>
                  </a:lnTo>
                  <a:lnTo>
                    <a:pt x="62879" y="121920"/>
                  </a:lnTo>
                  <a:lnTo>
                    <a:pt x="89446" y="176031"/>
                  </a:lnTo>
                  <a:lnTo>
                    <a:pt x="109672" y="231238"/>
                  </a:lnTo>
                  <a:lnTo>
                    <a:pt x="129625" y="284842"/>
                  </a:lnTo>
                  <a:lnTo>
                    <a:pt x="171317" y="343010"/>
                  </a:lnTo>
                  <a:lnTo>
                    <a:pt x="178980" y="351505"/>
                  </a:lnTo>
                  <a:lnTo>
                    <a:pt x="187598" y="356000"/>
                  </a:lnTo>
                  <a:lnTo>
                    <a:pt x="206532" y="357874"/>
                  </a:lnTo>
                  <a:lnTo>
                    <a:pt x="214155" y="354396"/>
                  </a:lnTo>
                  <a:lnTo>
                    <a:pt x="225745" y="341173"/>
                  </a:lnTo>
                  <a:lnTo>
                    <a:pt x="238846" y="313998"/>
                  </a:lnTo>
                  <a:lnTo>
                    <a:pt x="244548" y="266952"/>
                  </a:lnTo>
                  <a:lnTo>
                    <a:pt x="253710" y="203813"/>
                  </a:lnTo>
                  <a:lnTo>
                    <a:pt x="255191" y="153455"/>
                  </a:lnTo>
                  <a:lnTo>
                    <a:pt x="249911" y="102660"/>
                  </a:lnTo>
                  <a:lnTo>
                    <a:pt x="247534" y="42982"/>
                  </a:lnTo>
                  <a:lnTo>
                    <a:pt x="246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24515" y="3376324"/>
              <a:ext cx="100035" cy="163956"/>
            </a:xfrm>
            <a:custGeom>
              <a:avLst/>
              <a:gdLst/>
              <a:ahLst/>
              <a:cxnLst/>
              <a:rect l="0" t="0" r="0" b="0"/>
              <a:pathLst>
                <a:path w="100035" h="163956">
                  <a:moveTo>
                    <a:pt x="60851" y="21880"/>
                  </a:moveTo>
                  <a:lnTo>
                    <a:pt x="55262" y="5112"/>
                  </a:lnTo>
                  <a:lnTo>
                    <a:pt x="50106" y="1343"/>
                  </a:lnTo>
                  <a:lnTo>
                    <a:pt x="43159" y="0"/>
                  </a:lnTo>
                  <a:lnTo>
                    <a:pt x="35018" y="274"/>
                  </a:lnTo>
                  <a:lnTo>
                    <a:pt x="28421" y="3966"/>
                  </a:lnTo>
                  <a:lnTo>
                    <a:pt x="17972" y="17428"/>
                  </a:lnTo>
                  <a:lnTo>
                    <a:pt x="5512" y="44737"/>
                  </a:lnTo>
                  <a:lnTo>
                    <a:pt x="0" y="80645"/>
                  </a:lnTo>
                  <a:lnTo>
                    <a:pt x="3957" y="120920"/>
                  </a:lnTo>
                  <a:lnTo>
                    <a:pt x="12558" y="142327"/>
                  </a:lnTo>
                  <a:lnTo>
                    <a:pt x="18127" y="151311"/>
                  </a:lnTo>
                  <a:lnTo>
                    <a:pt x="26519" y="157300"/>
                  </a:lnTo>
                  <a:lnTo>
                    <a:pt x="48322" y="163955"/>
                  </a:lnTo>
                  <a:lnTo>
                    <a:pt x="58347" y="162220"/>
                  </a:lnTo>
                  <a:lnTo>
                    <a:pt x="75726" y="150934"/>
                  </a:lnTo>
                  <a:lnTo>
                    <a:pt x="93074" y="124849"/>
                  </a:lnTo>
                  <a:lnTo>
                    <a:pt x="100034" y="89304"/>
                  </a:lnTo>
                  <a:lnTo>
                    <a:pt x="92436" y="42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48537" y="3355623"/>
              <a:ext cx="136871" cy="151484"/>
            </a:xfrm>
            <a:custGeom>
              <a:avLst/>
              <a:gdLst/>
              <a:ahLst/>
              <a:cxnLst/>
              <a:rect l="0" t="0" r="0" b="0"/>
              <a:pathLst>
                <a:path w="136871" h="151484">
                  <a:moveTo>
                    <a:pt x="0" y="42581"/>
                  </a:moveTo>
                  <a:lnTo>
                    <a:pt x="17958" y="96456"/>
                  </a:lnTo>
                  <a:lnTo>
                    <a:pt x="36301" y="151483"/>
                  </a:lnTo>
                  <a:lnTo>
                    <a:pt x="17184" y="94132"/>
                  </a:lnTo>
                  <a:lnTo>
                    <a:pt x="12500" y="57725"/>
                  </a:lnTo>
                  <a:lnTo>
                    <a:pt x="16702" y="22891"/>
                  </a:lnTo>
                  <a:lnTo>
                    <a:pt x="21663" y="14247"/>
                  </a:lnTo>
                  <a:lnTo>
                    <a:pt x="36534" y="1522"/>
                  </a:lnTo>
                  <a:lnTo>
                    <a:pt x="45413" y="0"/>
                  </a:lnTo>
                  <a:lnTo>
                    <a:pt x="64637" y="4549"/>
                  </a:lnTo>
                  <a:lnTo>
                    <a:pt x="81760" y="17489"/>
                  </a:lnTo>
                  <a:lnTo>
                    <a:pt x="111816" y="54392"/>
                  </a:lnTo>
                  <a:lnTo>
                    <a:pt x="119886" y="77856"/>
                  </a:lnTo>
                  <a:lnTo>
                    <a:pt x="134108" y="137907"/>
                  </a:lnTo>
                  <a:lnTo>
                    <a:pt x="136870" y="147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38050" y="3313976"/>
              <a:ext cx="84229" cy="160633"/>
            </a:xfrm>
            <a:custGeom>
              <a:avLst/>
              <a:gdLst/>
              <a:ahLst/>
              <a:cxnLst/>
              <a:rect l="0" t="0" r="0" b="0"/>
              <a:pathLst>
                <a:path w="84229" h="160633">
                  <a:moveTo>
                    <a:pt x="0" y="84228"/>
                  </a:moveTo>
                  <a:lnTo>
                    <a:pt x="17958" y="138103"/>
                  </a:lnTo>
                  <a:lnTo>
                    <a:pt x="25858" y="160632"/>
                  </a:lnTo>
                  <a:lnTo>
                    <a:pt x="9988" y="104313"/>
                  </a:lnTo>
                  <a:lnTo>
                    <a:pt x="5609" y="83796"/>
                  </a:lnTo>
                  <a:lnTo>
                    <a:pt x="7562" y="62979"/>
                  </a:lnTo>
                  <a:lnTo>
                    <a:pt x="15449" y="45148"/>
                  </a:lnTo>
                  <a:lnTo>
                    <a:pt x="20828" y="37118"/>
                  </a:lnTo>
                  <a:lnTo>
                    <a:pt x="36163" y="2507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460631" y="3322336"/>
              <a:ext cx="130104" cy="194775"/>
            </a:xfrm>
            <a:custGeom>
              <a:avLst/>
              <a:gdLst/>
              <a:ahLst/>
              <a:cxnLst/>
              <a:rect l="0" t="0" r="0" b="0"/>
              <a:pathLst>
                <a:path w="130104" h="194775">
                  <a:moveTo>
                    <a:pt x="14289" y="75868"/>
                  </a:moveTo>
                  <a:lnTo>
                    <a:pt x="31057" y="81457"/>
                  </a:lnTo>
                  <a:lnTo>
                    <a:pt x="48648" y="81081"/>
                  </a:lnTo>
                  <a:lnTo>
                    <a:pt x="88537" y="71308"/>
                  </a:lnTo>
                  <a:lnTo>
                    <a:pt x="96543" y="65809"/>
                  </a:lnTo>
                  <a:lnTo>
                    <a:pt x="108558" y="50340"/>
                  </a:lnTo>
                  <a:lnTo>
                    <a:pt x="111559" y="31767"/>
                  </a:lnTo>
                  <a:lnTo>
                    <a:pt x="110721" y="21900"/>
                  </a:lnTo>
                  <a:lnTo>
                    <a:pt x="106653" y="14153"/>
                  </a:lnTo>
                  <a:lnTo>
                    <a:pt x="92775" y="2426"/>
                  </a:lnTo>
                  <a:lnTo>
                    <a:pt x="84160" y="0"/>
                  </a:lnTo>
                  <a:lnTo>
                    <a:pt x="55269" y="2176"/>
                  </a:lnTo>
                  <a:lnTo>
                    <a:pt x="34842" y="7241"/>
                  </a:lnTo>
                  <a:lnTo>
                    <a:pt x="26821" y="12569"/>
                  </a:lnTo>
                  <a:lnTo>
                    <a:pt x="14790" y="27848"/>
                  </a:lnTo>
                  <a:lnTo>
                    <a:pt x="1440" y="56181"/>
                  </a:lnTo>
                  <a:lnTo>
                    <a:pt x="0" y="76477"/>
                  </a:lnTo>
                  <a:lnTo>
                    <a:pt x="4429" y="97195"/>
                  </a:lnTo>
                  <a:lnTo>
                    <a:pt x="39531" y="158950"/>
                  </a:lnTo>
                  <a:lnTo>
                    <a:pt x="61283" y="182113"/>
                  </a:lnTo>
                  <a:lnTo>
                    <a:pt x="79629" y="192498"/>
                  </a:lnTo>
                  <a:lnTo>
                    <a:pt x="99481" y="194774"/>
                  </a:lnTo>
                  <a:lnTo>
                    <a:pt x="130103" y="191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32848" y="3301366"/>
              <a:ext cx="258379" cy="181067"/>
            </a:xfrm>
            <a:custGeom>
              <a:avLst/>
              <a:gdLst/>
              <a:ahLst/>
              <a:cxnLst/>
              <a:rect l="0" t="0" r="0" b="0"/>
              <a:pathLst>
                <a:path w="258379" h="181067">
                  <a:moveTo>
                    <a:pt x="0" y="86309"/>
                  </a:moveTo>
                  <a:lnTo>
                    <a:pt x="17958" y="140184"/>
                  </a:lnTo>
                  <a:lnTo>
                    <a:pt x="25858" y="163884"/>
                  </a:lnTo>
                  <a:lnTo>
                    <a:pt x="13107" y="113153"/>
                  </a:lnTo>
                  <a:lnTo>
                    <a:pt x="14412" y="74376"/>
                  </a:lnTo>
                  <a:lnTo>
                    <a:pt x="25333" y="24941"/>
                  </a:lnTo>
                  <a:lnTo>
                    <a:pt x="30927" y="18491"/>
                  </a:lnTo>
                  <a:lnTo>
                    <a:pt x="38165" y="15361"/>
                  </a:lnTo>
                  <a:lnTo>
                    <a:pt x="46500" y="14444"/>
                  </a:lnTo>
                  <a:lnTo>
                    <a:pt x="62001" y="19664"/>
                  </a:lnTo>
                  <a:lnTo>
                    <a:pt x="69410" y="24332"/>
                  </a:lnTo>
                  <a:lnTo>
                    <a:pt x="80761" y="38877"/>
                  </a:lnTo>
                  <a:lnTo>
                    <a:pt x="113314" y="97295"/>
                  </a:lnTo>
                  <a:lnTo>
                    <a:pt x="129358" y="139042"/>
                  </a:lnTo>
                  <a:lnTo>
                    <a:pt x="133032" y="141352"/>
                  </a:lnTo>
                  <a:lnTo>
                    <a:pt x="136651" y="138212"/>
                  </a:lnTo>
                  <a:lnTo>
                    <a:pt x="150453" y="117676"/>
                  </a:lnTo>
                  <a:lnTo>
                    <a:pt x="156454" y="110730"/>
                  </a:lnTo>
                  <a:lnTo>
                    <a:pt x="209567" y="84095"/>
                  </a:lnTo>
                  <a:lnTo>
                    <a:pt x="246896" y="57796"/>
                  </a:lnTo>
                  <a:lnTo>
                    <a:pt x="255961" y="37762"/>
                  </a:lnTo>
                  <a:lnTo>
                    <a:pt x="258378" y="25868"/>
                  </a:lnTo>
                  <a:lnTo>
                    <a:pt x="256480" y="16770"/>
                  </a:lnTo>
                  <a:lnTo>
                    <a:pt x="251705" y="9534"/>
                  </a:lnTo>
                  <a:lnTo>
                    <a:pt x="245012" y="3540"/>
                  </a:lnTo>
                  <a:lnTo>
                    <a:pt x="221978" y="0"/>
                  </a:lnTo>
                  <a:lnTo>
                    <a:pt x="195753" y="3496"/>
                  </a:lnTo>
                  <a:lnTo>
                    <a:pt x="176298" y="12849"/>
                  </a:lnTo>
                  <a:lnTo>
                    <a:pt x="162973" y="27924"/>
                  </a:lnTo>
                  <a:lnTo>
                    <a:pt x="154321" y="47492"/>
                  </a:lnTo>
                  <a:lnTo>
                    <a:pt x="150620" y="83647"/>
                  </a:lnTo>
                  <a:lnTo>
                    <a:pt x="153899" y="106183"/>
                  </a:lnTo>
                  <a:lnTo>
                    <a:pt x="165496" y="127897"/>
                  </a:lnTo>
                  <a:lnTo>
                    <a:pt x="195947" y="164844"/>
                  </a:lnTo>
                  <a:lnTo>
                    <a:pt x="216549" y="173856"/>
                  </a:lnTo>
                  <a:lnTo>
                    <a:pt x="252684" y="181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27646" y="3324504"/>
              <a:ext cx="210571" cy="149186"/>
            </a:xfrm>
            <a:custGeom>
              <a:avLst/>
              <a:gdLst/>
              <a:ahLst/>
              <a:cxnLst/>
              <a:rect l="0" t="0" r="0" b="0"/>
              <a:pathLst>
                <a:path w="210571" h="149186">
                  <a:moveTo>
                    <a:pt x="0" y="31586"/>
                  </a:moveTo>
                  <a:lnTo>
                    <a:pt x="19128" y="95014"/>
                  </a:lnTo>
                  <a:lnTo>
                    <a:pt x="30338" y="115928"/>
                  </a:lnTo>
                  <a:lnTo>
                    <a:pt x="38942" y="121739"/>
                  </a:lnTo>
                  <a:lnTo>
                    <a:pt x="60981" y="125076"/>
                  </a:lnTo>
                  <a:lnTo>
                    <a:pt x="68730" y="119649"/>
                  </a:lnTo>
                  <a:lnTo>
                    <a:pt x="77340" y="98021"/>
                  </a:lnTo>
                  <a:lnTo>
                    <a:pt x="84037" y="53071"/>
                  </a:lnTo>
                  <a:lnTo>
                    <a:pt x="86440" y="52928"/>
                  </a:lnTo>
                  <a:lnTo>
                    <a:pt x="92230" y="62128"/>
                  </a:lnTo>
                  <a:lnTo>
                    <a:pt x="120795" y="115477"/>
                  </a:lnTo>
                  <a:lnTo>
                    <a:pt x="134015" y="131652"/>
                  </a:lnTo>
                  <a:lnTo>
                    <a:pt x="160201" y="148323"/>
                  </a:lnTo>
                  <a:lnTo>
                    <a:pt x="168802" y="149185"/>
                  </a:lnTo>
                  <a:lnTo>
                    <a:pt x="184597" y="143904"/>
                  </a:lnTo>
                  <a:lnTo>
                    <a:pt x="196297" y="130638"/>
                  </a:lnTo>
                  <a:lnTo>
                    <a:pt x="204226" y="111874"/>
                  </a:lnTo>
                  <a:lnTo>
                    <a:pt x="209317" y="5858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82820" y="3297966"/>
              <a:ext cx="187024" cy="179658"/>
            </a:xfrm>
            <a:custGeom>
              <a:avLst/>
              <a:gdLst/>
              <a:ahLst/>
              <a:cxnLst/>
              <a:rect l="0" t="0" r="0" b="0"/>
              <a:pathLst>
                <a:path w="187024" h="179658">
                  <a:moveTo>
                    <a:pt x="92266" y="89709"/>
                  </a:moveTo>
                  <a:lnTo>
                    <a:pt x="83933" y="52231"/>
                  </a:lnTo>
                  <a:lnTo>
                    <a:pt x="80374" y="29769"/>
                  </a:lnTo>
                  <a:lnTo>
                    <a:pt x="70993" y="11986"/>
                  </a:lnTo>
                  <a:lnTo>
                    <a:pt x="62876" y="6309"/>
                  </a:lnTo>
                  <a:lnTo>
                    <a:pt x="41380" y="0"/>
                  </a:lnTo>
                  <a:lnTo>
                    <a:pt x="32606" y="1827"/>
                  </a:lnTo>
                  <a:lnTo>
                    <a:pt x="25586" y="6554"/>
                  </a:lnTo>
                  <a:lnTo>
                    <a:pt x="14667" y="21166"/>
                  </a:lnTo>
                  <a:lnTo>
                    <a:pt x="5915" y="39358"/>
                  </a:lnTo>
                  <a:lnTo>
                    <a:pt x="0" y="74921"/>
                  </a:lnTo>
                  <a:lnTo>
                    <a:pt x="3837" y="109504"/>
                  </a:lnTo>
                  <a:lnTo>
                    <a:pt x="17972" y="141978"/>
                  </a:lnTo>
                  <a:lnTo>
                    <a:pt x="36978" y="168237"/>
                  </a:lnTo>
                  <a:lnTo>
                    <a:pt x="56775" y="177253"/>
                  </a:lnTo>
                  <a:lnTo>
                    <a:pt x="68606" y="179657"/>
                  </a:lnTo>
                  <a:lnTo>
                    <a:pt x="78832" y="177751"/>
                  </a:lnTo>
                  <a:lnTo>
                    <a:pt x="96434" y="166273"/>
                  </a:lnTo>
                  <a:lnTo>
                    <a:pt x="105817" y="146355"/>
                  </a:lnTo>
                  <a:lnTo>
                    <a:pt x="111840" y="95439"/>
                  </a:lnTo>
                  <a:lnTo>
                    <a:pt x="114674" y="90020"/>
                  </a:lnTo>
                  <a:lnTo>
                    <a:pt x="118904" y="89916"/>
                  </a:lnTo>
                  <a:lnTo>
                    <a:pt x="129842" y="99160"/>
                  </a:lnTo>
                  <a:lnTo>
                    <a:pt x="150323" y="121755"/>
                  </a:lnTo>
                  <a:lnTo>
                    <a:pt x="187023" y="142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90900" y="3103406"/>
              <a:ext cx="194014" cy="361715"/>
            </a:xfrm>
            <a:custGeom>
              <a:avLst/>
              <a:gdLst/>
              <a:ahLst/>
              <a:cxnLst/>
              <a:rect l="0" t="0" r="0" b="0"/>
              <a:pathLst>
                <a:path w="194014" h="361715">
                  <a:moveTo>
                    <a:pt x="0" y="0"/>
                  </a:moveTo>
                  <a:lnTo>
                    <a:pt x="3119" y="54144"/>
                  </a:lnTo>
                  <a:lnTo>
                    <a:pt x="17958" y="116964"/>
                  </a:lnTo>
                  <a:lnTo>
                    <a:pt x="31667" y="177479"/>
                  </a:lnTo>
                  <a:lnTo>
                    <a:pt x="40050" y="240428"/>
                  </a:lnTo>
                  <a:lnTo>
                    <a:pt x="53295" y="303712"/>
                  </a:lnTo>
                  <a:lnTo>
                    <a:pt x="56587" y="314779"/>
                  </a:lnTo>
                  <a:lnTo>
                    <a:pt x="56442" y="318647"/>
                  </a:lnTo>
                  <a:lnTo>
                    <a:pt x="54006" y="317716"/>
                  </a:lnTo>
                  <a:lnTo>
                    <a:pt x="50041" y="313586"/>
                  </a:lnTo>
                  <a:lnTo>
                    <a:pt x="45637" y="296519"/>
                  </a:lnTo>
                  <a:lnTo>
                    <a:pt x="44849" y="274506"/>
                  </a:lnTo>
                  <a:lnTo>
                    <a:pt x="48399" y="253024"/>
                  </a:lnTo>
                  <a:lnTo>
                    <a:pt x="56995" y="234897"/>
                  </a:lnTo>
                  <a:lnTo>
                    <a:pt x="62563" y="226788"/>
                  </a:lnTo>
                  <a:lnTo>
                    <a:pt x="78109" y="214659"/>
                  </a:lnTo>
                  <a:lnTo>
                    <a:pt x="97886" y="206538"/>
                  </a:lnTo>
                  <a:lnTo>
                    <a:pt x="122273" y="202929"/>
                  </a:lnTo>
                  <a:lnTo>
                    <a:pt x="142471" y="207564"/>
                  </a:lnTo>
                  <a:lnTo>
                    <a:pt x="151133" y="212075"/>
                  </a:lnTo>
                  <a:lnTo>
                    <a:pt x="163876" y="226447"/>
                  </a:lnTo>
                  <a:lnTo>
                    <a:pt x="189110" y="284739"/>
                  </a:lnTo>
                  <a:lnTo>
                    <a:pt x="194013" y="305535"/>
                  </a:lnTo>
                  <a:lnTo>
                    <a:pt x="192292" y="326476"/>
                  </a:lnTo>
                  <a:lnTo>
                    <a:pt x="187856" y="334634"/>
                  </a:lnTo>
                  <a:lnTo>
                    <a:pt x="173569" y="346818"/>
                  </a:lnTo>
                  <a:lnTo>
                    <a:pt x="145794" y="360254"/>
                  </a:lnTo>
                  <a:lnTo>
                    <a:pt x="125628" y="361714"/>
                  </a:lnTo>
                  <a:lnTo>
                    <a:pt x="84087" y="353119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90941" y="3082349"/>
              <a:ext cx="211320" cy="357970"/>
            </a:xfrm>
            <a:custGeom>
              <a:avLst/>
              <a:gdLst/>
              <a:ahLst/>
              <a:cxnLst/>
              <a:rect l="0" t="0" r="0" b="0"/>
              <a:pathLst>
                <a:path w="211320" h="357970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65650"/>
                  </a:lnTo>
                  <a:lnTo>
                    <a:pt x="18645" y="219634"/>
                  </a:lnTo>
                  <a:lnTo>
                    <a:pt x="35239" y="282459"/>
                  </a:lnTo>
                  <a:lnTo>
                    <a:pt x="39871" y="286572"/>
                  </a:lnTo>
                  <a:lnTo>
                    <a:pt x="45298" y="285804"/>
                  </a:lnTo>
                  <a:lnTo>
                    <a:pt x="106796" y="246700"/>
                  </a:lnTo>
                  <a:lnTo>
                    <a:pt x="168589" y="224699"/>
                  </a:lnTo>
                  <a:lnTo>
                    <a:pt x="189572" y="217629"/>
                  </a:lnTo>
                  <a:lnTo>
                    <a:pt x="204357" y="204348"/>
                  </a:lnTo>
                  <a:lnTo>
                    <a:pt x="209938" y="195894"/>
                  </a:lnTo>
                  <a:lnTo>
                    <a:pt x="211319" y="187918"/>
                  </a:lnTo>
                  <a:lnTo>
                    <a:pt x="209899" y="180260"/>
                  </a:lnTo>
                  <a:lnTo>
                    <a:pt x="206614" y="172816"/>
                  </a:lnTo>
                  <a:lnTo>
                    <a:pt x="193603" y="161425"/>
                  </a:lnTo>
                  <a:lnTo>
                    <a:pt x="185221" y="156749"/>
                  </a:lnTo>
                  <a:lnTo>
                    <a:pt x="166549" y="154674"/>
                  </a:lnTo>
                  <a:lnTo>
                    <a:pt x="146551" y="158821"/>
                  </a:lnTo>
                  <a:lnTo>
                    <a:pt x="125966" y="168463"/>
                  </a:lnTo>
                  <a:lnTo>
                    <a:pt x="111357" y="183667"/>
                  </a:lnTo>
                  <a:lnTo>
                    <a:pt x="92446" y="222023"/>
                  </a:lnTo>
                  <a:lnTo>
                    <a:pt x="86663" y="264136"/>
                  </a:lnTo>
                  <a:lnTo>
                    <a:pt x="91549" y="287409"/>
                  </a:lnTo>
                  <a:lnTo>
                    <a:pt x="113750" y="327004"/>
                  </a:lnTo>
                  <a:lnTo>
                    <a:pt x="130104" y="341477"/>
                  </a:lnTo>
                  <a:lnTo>
                    <a:pt x="147902" y="350639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53697" y="3482432"/>
              <a:ext cx="2232043" cy="147400"/>
            </a:xfrm>
            <a:custGeom>
              <a:avLst/>
              <a:gdLst/>
              <a:ahLst/>
              <a:cxnLst/>
              <a:rect l="0" t="0" r="0" b="0"/>
              <a:pathLst>
                <a:path w="2232043" h="147400">
                  <a:moveTo>
                    <a:pt x="2232042" y="0"/>
                  </a:moveTo>
                  <a:lnTo>
                    <a:pt x="2174778" y="0"/>
                  </a:lnTo>
                  <a:lnTo>
                    <a:pt x="2125387" y="3119"/>
                  </a:lnTo>
                  <a:lnTo>
                    <a:pt x="2076828" y="8333"/>
                  </a:lnTo>
                  <a:lnTo>
                    <a:pt x="2018499" y="15684"/>
                  </a:lnTo>
                  <a:lnTo>
                    <a:pt x="1970418" y="19465"/>
                  </a:lnTo>
                  <a:lnTo>
                    <a:pt x="1909005" y="20742"/>
                  </a:lnTo>
                  <a:lnTo>
                    <a:pt x="1858947" y="22133"/>
                  </a:lnTo>
                  <a:lnTo>
                    <a:pt x="1808240" y="29435"/>
                  </a:lnTo>
                  <a:lnTo>
                    <a:pt x="1745472" y="39263"/>
                  </a:lnTo>
                  <a:lnTo>
                    <a:pt x="1688273" y="47140"/>
                  </a:lnTo>
                  <a:lnTo>
                    <a:pt x="1626369" y="52725"/>
                  </a:lnTo>
                  <a:lnTo>
                    <a:pt x="1575161" y="59556"/>
                  </a:lnTo>
                  <a:lnTo>
                    <a:pt x="1522944" y="62100"/>
                  </a:lnTo>
                  <a:lnTo>
                    <a:pt x="1472767" y="64023"/>
                  </a:lnTo>
                  <a:lnTo>
                    <a:pt x="1416947" y="74561"/>
                  </a:lnTo>
                  <a:lnTo>
                    <a:pt x="1367401" y="81364"/>
                  </a:lnTo>
                  <a:lnTo>
                    <a:pt x="1315676" y="86498"/>
                  </a:lnTo>
                  <a:lnTo>
                    <a:pt x="1260186" y="92309"/>
                  </a:lnTo>
                  <a:lnTo>
                    <a:pt x="1202411" y="94031"/>
                  </a:lnTo>
                  <a:lnTo>
                    <a:pt x="1148247" y="97661"/>
                  </a:lnTo>
                  <a:lnTo>
                    <a:pt x="1092034" y="103025"/>
                  </a:lnTo>
                  <a:lnTo>
                    <a:pt x="1034045" y="104615"/>
                  </a:lnTo>
                  <a:lnTo>
                    <a:pt x="976698" y="105086"/>
                  </a:lnTo>
                  <a:lnTo>
                    <a:pt x="918373" y="105226"/>
                  </a:lnTo>
                  <a:lnTo>
                    <a:pt x="857441" y="110862"/>
                  </a:lnTo>
                  <a:lnTo>
                    <a:pt x="805828" y="114346"/>
                  </a:lnTo>
                  <a:lnTo>
                    <a:pt x="746082" y="115379"/>
                  </a:lnTo>
                  <a:lnTo>
                    <a:pt x="689515" y="121274"/>
                  </a:lnTo>
                  <a:lnTo>
                    <a:pt x="630120" y="124840"/>
                  </a:lnTo>
                  <a:lnTo>
                    <a:pt x="568068" y="125897"/>
                  </a:lnTo>
                  <a:lnTo>
                    <a:pt x="510818" y="131799"/>
                  </a:lnTo>
                  <a:lnTo>
                    <a:pt x="451221" y="135368"/>
                  </a:lnTo>
                  <a:lnTo>
                    <a:pt x="394698" y="136425"/>
                  </a:lnTo>
                  <a:lnTo>
                    <a:pt x="340906" y="136738"/>
                  </a:lnTo>
                  <a:lnTo>
                    <a:pt x="282334" y="136831"/>
                  </a:lnTo>
                  <a:lnTo>
                    <a:pt x="220525" y="136859"/>
                  </a:lnTo>
                  <a:lnTo>
                    <a:pt x="157758" y="136867"/>
                  </a:lnTo>
                  <a:lnTo>
                    <a:pt x="94706" y="142458"/>
                  </a:lnTo>
                  <a:lnTo>
                    <a:pt x="42749" y="1459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69967" y="3250805"/>
              <a:ext cx="84229" cy="16119"/>
            </a:xfrm>
            <a:custGeom>
              <a:avLst/>
              <a:gdLst/>
              <a:ahLst/>
              <a:cxnLst/>
              <a:rect l="0" t="0" r="0" b="0"/>
              <a:pathLst>
                <a:path w="84229" h="16119">
                  <a:moveTo>
                    <a:pt x="84228" y="10528"/>
                  </a:moveTo>
                  <a:lnTo>
                    <a:pt x="67460" y="16118"/>
                  </a:lnTo>
                  <a:lnTo>
                    <a:pt x="49869" y="157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13830" y="3096156"/>
              <a:ext cx="219392" cy="389475"/>
            </a:xfrm>
            <a:custGeom>
              <a:avLst/>
              <a:gdLst/>
              <a:ahLst/>
              <a:cxnLst/>
              <a:rect l="0" t="0" r="0" b="0"/>
              <a:pathLst>
                <a:path w="219392" h="389475">
                  <a:moveTo>
                    <a:pt x="177277" y="80949"/>
                  </a:moveTo>
                  <a:lnTo>
                    <a:pt x="147968" y="27922"/>
                  </a:lnTo>
                  <a:lnTo>
                    <a:pt x="131496" y="13318"/>
                  </a:lnTo>
                  <a:lnTo>
                    <a:pt x="111306" y="4097"/>
                  </a:lnTo>
                  <a:lnTo>
                    <a:pt x="86736" y="0"/>
                  </a:lnTo>
                  <a:lnTo>
                    <a:pt x="66456" y="4418"/>
                  </a:lnTo>
                  <a:lnTo>
                    <a:pt x="49645" y="15350"/>
                  </a:lnTo>
                  <a:lnTo>
                    <a:pt x="28196" y="41235"/>
                  </a:lnTo>
                  <a:lnTo>
                    <a:pt x="18212" y="60959"/>
                  </a:lnTo>
                  <a:lnTo>
                    <a:pt x="6938" y="124128"/>
                  </a:lnTo>
                  <a:lnTo>
                    <a:pt x="0" y="179426"/>
                  </a:lnTo>
                  <a:lnTo>
                    <a:pt x="5865" y="242644"/>
                  </a:lnTo>
                  <a:lnTo>
                    <a:pt x="14477" y="301405"/>
                  </a:lnTo>
                  <a:lnTo>
                    <a:pt x="31554" y="337732"/>
                  </a:lnTo>
                  <a:lnTo>
                    <a:pt x="58285" y="370968"/>
                  </a:lnTo>
                  <a:lnTo>
                    <a:pt x="84699" y="387330"/>
                  </a:lnTo>
                  <a:lnTo>
                    <a:pt x="107665" y="389474"/>
                  </a:lnTo>
                  <a:lnTo>
                    <a:pt x="160537" y="381318"/>
                  </a:lnTo>
                  <a:lnTo>
                    <a:pt x="190905" y="366219"/>
                  </a:lnTo>
                  <a:lnTo>
                    <a:pt x="219391" y="333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76777" y="3288467"/>
              <a:ext cx="145958" cy="162380"/>
            </a:xfrm>
            <a:custGeom>
              <a:avLst/>
              <a:gdLst/>
              <a:ahLst/>
              <a:cxnLst/>
              <a:rect l="0" t="0" r="0" b="0"/>
              <a:pathLst>
                <a:path w="145958" h="162380">
                  <a:moveTo>
                    <a:pt x="61728" y="88680"/>
                  </a:moveTo>
                  <a:lnTo>
                    <a:pt x="76383" y="44717"/>
                  </a:lnTo>
                  <a:lnTo>
                    <a:pt x="73701" y="24687"/>
                  </a:lnTo>
                  <a:lnTo>
                    <a:pt x="69710" y="14433"/>
                  </a:lnTo>
                  <a:lnTo>
                    <a:pt x="62370" y="7596"/>
                  </a:lnTo>
                  <a:lnTo>
                    <a:pt x="41737" y="0"/>
                  </a:lnTo>
                  <a:lnTo>
                    <a:pt x="32023" y="1484"/>
                  </a:lnTo>
                  <a:lnTo>
                    <a:pt x="14991" y="12491"/>
                  </a:lnTo>
                  <a:lnTo>
                    <a:pt x="5861" y="35321"/>
                  </a:lnTo>
                  <a:lnTo>
                    <a:pt x="0" y="97637"/>
                  </a:lnTo>
                  <a:lnTo>
                    <a:pt x="4575" y="137737"/>
                  </a:lnTo>
                  <a:lnTo>
                    <a:pt x="9587" y="144781"/>
                  </a:lnTo>
                  <a:lnTo>
                    <a:pt x="16440" y="148308"/>
                  </a:lnTo>
                  <a:lnTo>
                    <a:pt x="24517" y="149489"/>
                  </a:lnTo>
                  <a:lnTo>
                    <a:pt x="31071" y="145597"/>
                  </a:lnTo>
                  <a:lnTo>
                    <a:pt x="59497" y="98616"/>
                  </a:lnTo>
                  <a:lnTo>
                    <a:pt x="70907" y="56760"/>
                  </a:lnTo>
                  <a:lnTo>
                    <a:pt x="73696" y="56872"/>
                  </a:lnTo>
                  <a:lnTo>
                    <a:pt x="76726" y="60455"/>
                  </a:lnTo>
                  <a:lnTo>
                    <a:pt x="96908" y="120021"/>
                  </a:lnTo>
                  <a:lnTo>
                    <a:pt x="112966" y="146190"/>
                  </a:lnTo>
                  <a:lnTo>
                    <a:pt x="125835" y="155184"/>
                  </a:lnTo>
                  <a:lnTo>
                    <a:pt x="145957" y="162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43791" y="3287745"/>
              <a:ext cx="136871" cy="163102"/>
            </a:xfrm>
            <a:custGeom>
              <a:avLst/>
              <a:gdLst/>
              <a:ahLst/>
              <a:cxnLst/>
              <a:rect l="0" t="0" r="0" b="0"/>
              <a:pathLst>
                <a:path w="136871" h="163102">
                  <a:moveTo>
                    <a:pt x="0" y="26231"/>
                  </a:moveTo>
                  <a:lnTo>
                    <a:pt x="9065" y="84847"/>
                  </a:lnTo>
                  <a:lnTo>
                    <a:pt x="18669" y="144564"/>
                  </a:lnTo>
                  <a:lnTo>
                    <a:pt x="19995" y="161882"/>
                  </a:lnTo>
                  <a:lnTo>
                    <a:pt x="20585" y="153980"/>
                  </a:lnTo>
                  <a:lnTo>
                    <a:pt x="12661" y="97805"/>
                  </a:lnTo>
                  <a:lnTo>
                    <a:pt x="10950" y="43359"/>
                  </a:lnTo>
                  <a:lnTo>
                    <a:pt x="16955" y="21755"/>
                  </a:lnTo>
                  <a:lnTo>
                    <a:pt x="21831" y="12718"/>
                  </a:lnTo>
                  <a:lnTo>
                    <a:pt x="29762" y="6694"/>
                  </a:lnTo>
                  <a:lnTo>
                    <a:pt x="51052" y="0"/>
                  </a:lnTo>
                  <a:lnTo>
                    <a:pt x="60941" y="1725"/>
                  </a:lnTo>
                  <a:lnTo>
                    <a:pt x="78168" y="13000"/>
                  </a:lnTo>
                  <a:lnTo>
                    <a:pt x="95430" y="39078"/>
                  </a:lnTo>
                  <a:lnTo>
                    <a:pt x="123773" y="98040"/>
                  </a:lnTo>
                  <a:lnTo>
                    <a:pt x="132990" y="130956"/>
                  </a:lnTo>
                  <a:lnTo>
                    <a:pt x="136870" y="163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833304" y="3292761"/>
              <a:ext cx="178985" cy="126501"/>
            </a:xfrm>
            <a:custGeom>
              <a:avLst/>
              <a:gdLst/>
              <a:ahLst/>
              <a:cxnLst/>
              <a:rect l="0" t="0" r="0" b="0"/>
              <a:pathLst>
                <a:path w="178985" h="126501">
                  <a:moveTo>
                    <a:pt x="0" y="31743"/>
                  </a:moveTo>
                  <a:lnTo>
                    <a:pt x="17958" y="94024"/>
                  </a:lnTo>
                  <a:lnTo>
                    <a:pt x="25858" y="126106"/>
                  </a:lnTo>
                  <a:lnTo>
                    <a:pt x="25427" y="126237"/>
                  </a:lnTo>
                  <a:lnTo>
                    <a:pt x="23971" y="122815"/>
                  </a:lnTo>
                  <a:lnTo>
                    <a:pt x="22802" y="84871"/>
                  </a:lnTo>
                  <a:lnTo>
                    <a:pt x="30803" y="52944"/>
                  </a:lnTo>
                  <a:lnTo>
                    <a:pt x="53874" y="13834"/>
                  </a:lnTo>
                  <a:lnTo>
                    <a:pt x="60482" y="5766"/>
                  </a:lnTo>
                  <a:lnTo>
                    <a:pt x="69567" y="1557"/>
                  </a:lnTo>
                  <a:lnTo>
                    <a:pt x="92140" y="0"/>
                  </a:lnTo>
                  <a:lnTo>
                    <a:pt x="111531" y="6327"/>
                  </a:lnTo>
                  <a:lnTo>
                    <a:pt x="127948" y="18107"/>
                  </a:lnTo>
                  <a:lnTo>
                    <a:pt x="149174" y="44470"/>
                  </a:lnTo>
                  <a:lnTo>
                    <a:pt x="173845" y="103296"/>
                  </a:lnTo>
                  <a:lnTo>
                    <a:pt x="178984" y="126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57628" y="3278477"/>
              <a:ext cx="136576" cy="164921"/>
            </a:xfrm>
            <a:custGeom>
              <a:avLst/>
              <a:gdLst/>
              <a:ahLst/>
              <a:cxnLst/>
              <a:rect l="0" t="0" r="0" b="0"/>
              <a:pathLst>
                <a:path w="136576" h="164921">
                  <a:moveTo>
                    <a:pt x="91531" y="24970"/>
                  </a:moveTo>
                  <a:lnTo>
                    <a:pt x="73550" y="9329"/>
                  </a:lnTo>
                  <a:lnTo>
                    <a:pt x="56633" y="1251"/>
                  </a:lnTo>
                  <a:lnTo>
                    <a:pt x="37416" y="0"/>
                  </a:lnTo>
                  <a:lnTo>
                    <a:pt x="27379" y="1305"/>
                  </a:lnTo>
                  <a:lnTo>
                    <a:pt x="19517" y="5684"/>
                  </a:lnTo>
                  <a:lnTo>
                    <a:pt x="7662" y="19908"/>
                  </a:lnTo>
                  <a:lnTo>
                    <a:pt x="0" y="53236"/>
                  </a:lnTo>
                  <a:lnTo>
                    <a:pt x="5817" y="98014"/>
                  </a:lnTo>
                  <a:lnTo>
                    <a:pt x="16091" y="128891"/>
                  </a:lnTo>
                  <a:lnTo>
                    <a:pt x="27196" y="145637"/>
                  </a:lnTo>
                  <a:lnTo>
                    <a:pt x="43050" y="157758"/>
                  </a:lnTo>
                  <a:lnTo>
                    <a:pt x="52191" y="162629"/>
                  </a:lnTo>
                  <a:lnTo>
                    <a:pt x="74826" y="164920"/>
                  </a:lnTo>
                  <a:lnTo>
                    <a:pt x="98144" y="160870"/>
                  </a:lnTo>
                  <a:lnTo>
                    <a:pt x="116307" y="151271"/>
                  </a:lnTo>
                  <a:lnTo>
                    <a:pt x="129059" y="136086"/>
                  </a:lnTo>
                  <a:lnTo>
                    <a:pt x="134097" y="127124"/>
                  </a:lnTo>
                  <a:lnTo>
                    <a:pt x="136575" y="101567"/>
                  </a:lnTo>
                  <a:lnTo>
                    <a:pt x="132607" y="74221"/>
                  </a:lnTo>
                  <a:lnTo>
                    <a:pt x="123045" y="54269"/>
                  </a:lnTo>
                  <a:lnTo>
                    <a:pt x="110996" y="4072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64972" y="3082349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3120" y="52050"/>
                  </a:lnTo>
                  <a:lnTo>
                    <a:pt x="14654" y="111537"/>
                  </a:lnTo>
                  <a:lnTo>
                    <a:pt x="24749" y="162899"/>
                  </a:lnTo>
                  <a:lnTo>
                    <a:pt x="35149" y="222572"/>
                  </a:lnTo>
                  <a:lnTo>
                    <a:pt x="40051" y="273527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180744" y="319816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02901" y="7236"/>
                  </a:lnTo>
                  <a:lnTo>
                    <a:pt x="139515" y="12998"/>
                  </a:lnTo>
                  <a:lnTo>
                    <a:pt x="86830" y="25054"/>
                  </a:lnTo>
                  <a:lnTo>
                    <a:pt x="26715" y="307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86112" y="3082349"/>
              <a:ext cx="187940" cy="346504"/>
            </a:xfrm>
            <a:custGeom>
              <a:avLst/>
              <a:gdLst/>
              <a:ahLst/>
              <a:cxnLst/>
              <a:rect l="0" t="0" r="0" b="0"/>
              <a:pathLst>
                <a:path w="187940" h="346504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4654" y="165650"/>
                  </a:lnTo>
                  <a:lnTo>
                    <a:pt x="27028" y="220804"/>
                  </a:lnTo>
                  <a:lnTo>
                    <a:pt x="30685" y="282478"/>
                  </a:lnTo>
                  <a:lnTo>
                    <a:pt x="31408" y="340068"/>
                  </a:lnTo>
                  <a:lnTo>
                    <a:pt x="29127" y="346035"/>
                  </a:lnTo>
                  <a:lnTo>
                    <a:pt x="25268" y="346503"/>
                  </a:lnTo>
                  <a:lnTo>
                    <a:pt x="20354" y="343306"/>
                  </a:lnTo>
                  <a:lnTo>
                    <a:pt x="14896" y="324156"/>
                  </a:lnTo>
                  <a:lnTo>
                    <a:pt x="14942" y="283609"/>
                  </a:lnTo>
                  <a:lnTo>
                    <a:pt x="25438" y="233576"/>
                  </a:lnTo>
                  <a:lnTo>
                    <a:pt x="30997" y="224737"/>
                  </a:lnTo>
                  <a:lnTo>
                    <a:pt x="46532" y="211797"/>
                  </a:lnTo>
                  <a:lnTo>
                    <a:pt x="55588" y="209048"/>
                  </a:lnTo>
                  <a:lnTo>
                    <a:pt x="75008" y="209114"/>
                  </a:lnTo>
                  <a:lnTo>
                    <a:pt x="105673" y="215727"/>
                  </a:lnTo>
                  <a:lnTo>
                    <a:pt x="136986" y="236275"/>
                  </a:lnTo>
                  <a:lnTo>
                    <a:pt x="170602" y="275829"/>
                  </a:lnTo>
                  <a:lnTo>
                    <a:pt x="185397" y="300795"/>
                  </a:lnTo>
                  <a:lnTo>
                    <a:pt x="187939" y="311664"/>
                  </a:lnTo>
                  <a:lnTo>
                    <a:pt x="187294" y="321250"/>
                  </a:lnTo>
                  <a:lnTo>
                    <a:pt x="184524" y="329980"/>
                  </a:lnTo>
                  <a:lnTo>
                    <a:pt x="176828" y="335800"/>
                  </a:lnTo>
                  <a:lnTo>
                    <a:pt x="138051" y="343991"/>
                  </a:lnTo>
                  <a:lnTo>
                    <a:pt x="91857" y="344079"/>
                  </a:lnTo>
                  <a:lnTo>
                    <a:pt x="46741" y="330572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65097" y="3289691"/>
              <a:ext cx="147144" cy="132638"/>
            </a:xfrm>
            <a:custGeom>
              <a:avLst/>
              <a:gdLst/>
              <a:ahLst/>
              <a:cxnLst/>
              <a:rect l="0" t="0" r="0" b="0"/>
              <a:pathLst>
                <a:path w="147144" h="132638">
                  <a:moveTo>
                    <a:pt x="0" y="34813"/>
                  </a:moveTo>
                  <a:lnTo>
                    <a:pt x="53875" y="62324"/>
                  </a:lnTo>
                  <a:lnTo>
                    <a:pt x="98119" y="73696"/>
                  </a:lnTo>
                  <a:lnTo>
                    <a:pt x="111036" y="74773"/>
                  </a:lnTo>
                  <a:lnTo>
                    <a:pt x="131627" y="69731"/>
                  </a:lnTo>
                  <a:lnTo>
                    <a:pt x="140394" y="65111"/>
                  </a:lnTo>
                  <a:lnTo>
                    <a:pt x="145069" y="58521"/>
                  </a:lnTo>
                  <a:lnTo>
                    <a:pt x="147015" y="50619"/>
                  </a:lnTo>
                  <a:lnTo>
                    <a:pt x="147143" y="41841"/>
                  </a:lnTo>
                  <a:lnTo>
                    <a:pt x="141046" y="25848"/>
                  </a:lnTo>
                  <a:lnTo>
                    <a:pt x="136144" y="18308"/>
                  </a:lnTo>
                  <a:lnTo>
                    <a:pt x="121339" y="6810"/>
                  </a:lnTo>
                  <a:lnTo>
                    <a:pt x="112478" y="2107"/>
                  </a:lnTo>
                  <a:lnTo>
                    <a:pt x="93274" y="0"/>
                  </a:lnTo>
                  <a:lnTo>
                    <a:pt x="52349" y="8179"/>
                  </a:lnTo>
                  <a:lnTo>
                    <a:pt x="26559" y="23282"/>
                  </a:lnTo>
                  <a:lnTo>
                    <a:pt x="22385" y="31805"/>
                  </a:lnTo>
                  <a:lnTo>
                    <a:pt x="20867" y="53754"/>
                  </a:lnTo>
                  <a:lnTo>
                    <a:pt x="32179" y="86829"/>
                  </a:lnTo>
                  <a:lnTo>
                    <a:pt x="50348" y="113266"/>
                  </a:lnTo>
                  <a:lnTo>
                    <a:pt x="76139" y="130328"/>
                  </a:lnTo>
                  <a:lnTo>
                    <a:pt x="95841" y="132637"/>
                  </a:lnTo>
                  <a:lnTo>
                    <a:pt x="126341" y="129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91480" y="3313976"/>
              <a:ext cx="105286" cy="118519"/>
            </a:xfrm>
            <a:custGeom>
              <a:avLst/>
              <a:gdLst/>
              <a:ahLst/>
              <a:cxnLst/>
              <a:rect l="0" t="0" r="0" b="0"/>
              <a:pathLst>
                <a:path w="105286" h="118519">
                  <a:moveTo>
                    <a:pt x="0" y="42114"/>
                  </a:moveTo>
                  <a:lnTo>
                    <a:pt x="25194" y="95989"/>
                  </a:lnTo>
                  <a:lnTo>
                    <a:pt x="35411" y="118518"/>
                  </a:lnTo>
                  <a:lnTo>
                    <a:pt x="34065" y="108436"/>
                  </a:lnTo>
                  <a:lnTo>
                    <a:pt x="8084" y="51994"/>
                  </a:lnTo>
                  <a:lnTo>
                    <a:pt x="7729" y="41682"/>
                  </a:lnTo>
                  <a:lnTo>
                    <a:pt x="13574" y="20865"/>
                  </a:lnTo>
                  <a:lnTo>
                    <a:pt x="21917" y="13910"/>
                  </a:lnTo>
                  <a:lnTo>
                    <a:pt x="59267" y="412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38879" y="3302530"/>
              <a:ext cx="136872" cy="148317"/>
            </a:xfrm>
            <a:custGeom>
              <a:avLst/>
              <a:gdLst/>
              <a:ahLst/>
              <a:cxnLst/>
              <a:rect l="0" t="0" r="0" b="0"/>
              <a:pathLst>
                <a:path w="136872" h="148317">
                  <a:moveTo>
                    <a:pt x="0" y="64088"/>
                  </a:moveTo>
                  <a:lnTo>
                    <a:pt x="11179" y="75267"/>
                  </a:lnTo>
                  <a:lnTo>
                    <a:pt x="40487" y="87808"/>
                  </a:lnTo>
                  <a:lnTo>
                    <a:pt x="62448" y="89058"/>
                  </a:lnTo>
                  <a:lnTo>
                    <a:pt x="82737" y="84545"/>
                  </a:lnTo>
                  <a:lnTo>
                    <a:pt x="99553" y="74740"/>
                  </a:lnTo>
                  <a:lnTo>
                    <a:pt x="111706" y="59464"/>
                  </a:lnTo>
                  <a:lnTo>
                    <a:pt x="116585" y="50477"/>
                  </a:lnTo>
                  <a:lnTo>
                    <a:pt x="117497" y="40976"/>
                  </a:lnTo>
                  <a:lnTo>
                    <a:pt x="112272" y="21061"/>
                  </a:lnTo>
                  <a:lnTo>
                    <a:pt x="99032" y="6750"/>
                  </a:lnTo>
                  <a:lnTo>
                    <a:pt x="90588" y="1297"/>
                  </a:lnTo>
                  <a:lnTo>
                    <a:pt x="81449" y="0"/>
                  </a:lnTo>
                  <a:lnTo>
                    <a:pt x="61936" y="4799"/>
                  </a:lnTo>
                  <a:lnTo>
                    <a:pt x="54159" y="11694"/>
                  </a:lnTo>
                  <a:lnTo>
                    <a:pt x="42398" y="31833"/>
                  </a:lnTo>
                  <a:lnTo>
                    <a:pt x="34789" y="75068"/>
                  </a:lnTo>
                  <a:lnTo>
                    <a:pt x="39248" y="98604"/>
                  </a:lnTo>
                  <a:lnTo>
                    <a:pt x="54913" y="125008"/>
                  </a:lnTo>
                  <a:lnTo>
                    <a:pt x="61175" y="132778"/>
                  </a:lnTo>
                  <a:lnTo>
                    <a:pt x="80612" y="141410"/>
                  </a:lnTo>
                  <a:lnTo>
                    <a:pt x="136871" y="148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41478" y="3300232"/>
              <a:ext cx="105092" cy="343824"/>
            </a:xfrm>
            <a:custGeom>
              <a:avLst/>
              <a:gdLst/>
              <a:ahLst/>
              <a:cxnLst/>
              <a:rect l="0" t="0" r="0" b="0"/>
              <a:pathLst>
                <a:path w="105092" h="343824">
                  <a:moveTo>
                    <a:pt x="18499" y="87443"/>
                  </a:moveTo>
                  <a:lnTo>
                    <a:pt x="29953" y="141588"/>
                  </a:lnTo>
                  <a:lnTo>
                    <a:pt x="43249" y="196535"/>
                  </a:lnTo>
                  <a:lnTo>
                    <a:pt x="53649" y="244029"/>
                  </a:lnTo>
                  <a:lnTo>
                    <a:pt x="58550" y="295146"/>
                  </a:lnTo>
                  <a:lnTo>
                    <a:pt x="65103" y="342161"/>
                  </a:lnTo>
                  <a:lnTo>
                    <a:pt x="62436" y="343823"/>
                  </a:lnTo>
                  <a:lnTo>
                    <a:pt x="58319" y="342590"/>
                  </a:lnTo>
                  <a:lnTo>
                    <a:pt x="50625" y="325624"/>
                  </a:lnTo>
                  <a:lnTo>
                    <a:pt x="36154" y="267072"/>
                  </a:lnTo>
                  <a:lnTo>
                    <a:pt x="18513" y="204728"/>
                  </a:lnTo>
                  <a:lnTo>
                    <a:pt x="4465" y="150255"/>
                  </a:lnTo>
                  <a:lnTo>
                    <a:pt x="0" y="90405"/>
                  </a:lnTo>
                  <a:lnTo>
                    <a:pt x="7429" y="42957"/>
                  </a:lnTo>
                  <a:lnTo>
                    <a:pt x="17868" y="17369"/>
                  </a:lnTo>
                  <a:lnTo>
                    <a:pt x="26268" y="9141"/>
                  </a:lnTo>
                  <a:lnTo>
                    <a:pt x="48079" y="0"/>
                  </a:lnTo>
                  <a:lnTo>
                    <a:pt x="70250" y="2176"/>
                  </a:lnTo>
                  <a:lnTo>
                    <a:pt x="81076" y="6032"/>
                  </a:lnTo>
                  <a:lnTo>
                    <a:pt x="96225" y="19675"/>
                  </a:lnTo>
                  <a:lnTo>
                    <a:pt x="101902" y="28226"/>
                  </a:lnTo>
                  <a:lnTo>
                    <a:pt x="105091" y="50206"/>
                  </a:lnTo>
                  <a:lnTo>
                    <a:pt x="97605" y="102445"/>
                  </a:lnTo>
                  <a:lnTo>
                    <a:pt x="85243" y="123746"/>
                  </a:lnTo>
                  <a:lnTo>
                    <a:pt x="77034" y="132702"/>
                  </a:lnTo>
                  <a:lnTo>
                    <a:pt x="55434" y="142653"/>
                  </a:lnTo>
                  <a:lnTo>
                    <a:pt x="18499" y="150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11839" y="3113934"/>
              <a:ext cx="16596" cy="326385"/>
            </a:xfrm>
            <a:custGeom>
              <a:avLst/>
              <a:gdLst/>
              <a:ahLst/>
              <a:cxnLst/>
              <a:rect l="0" t="0" r="0" b="0"/>
              <a:pathLst>
                <a:path w="16596" h="326385">
                  <a:moveTo>
                    <a:pt x="6067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5609" y="149573"/>
                  </a:lnTo>
                  <a:lnTo>
                    <a:pt x="5930" y="208095"/>
                  </a:lnTo>
                  <a:lnTo>
                    <a:pt x="11629" y="269093"/>
                  </a:lnTo>
                  <a:lnTo>
                    <a:pt x="1659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08843" y="3324378"/>
              <a:ext cx="151219" cy="146477"/>
            </a:xfrm>
            <a:custGeom>
              <a:avLst/>
              <a:gdLst/>
              <a:ahLst/>
              <a:cxnLst/>
              <a:rect l="0" t="0" r="0" b="0"/>
              <a:pathLst>
                <a:path w="151219" h="146477">
                  <a:moveTo>
                    <a:pt x="66990" y="73826"/>
                  </a:moveTo>
                  <a:lnTo>
                    <a:pt x="75323" y="36348"/>
                  </a:lnTo>
                  <a:lnTo>
                    <a:pt x="76055" y="24274"/>
                  </a:lnTo>
                  <a:lnTo>
                    <a:pt x="73033" y="15055"/>
                  </a:lnTo>
                  <a:lnTo>
                    <a:pt x="67509" y="7739"/>
                  </a:lnTo>
                  <a:lnTo>
                    <a:pt x="60317" y="1692"/>
                  </a:lnTo>
                  <a:lnTo>
                    <a:pt x="52013" y="0"/>
                  </a:lnTo>
                  <a:lnTo>
                    <a:pt x="33427" y="4360"/>
                  </a:lnTo>
                  <a:lnTo>
                    <a:pt x="19707" y="17216"/>
                  </a:lnTo>
                  <a:lnTo>
                    <a:pt x="1368" y="54065"/>
                  </a:lnTo>
                  <a:lnTo>
                    <a:pt x="0" y="77521"/>
                  </a:lnTo>
                  <a:lnTo>
                    <a:pt x="8654" y="125118"/>
                  </a:lnTo>
                  <a:lnTo>
                    <a:pt x="14061" y="133757"/>
                  </a:lnTo>
                  <a:lnTo>
                    <a:pt x="29427" y="146476"/>
                  </a:lnTo>
                  <a:lnTo>
                    <a:pt x="37269" y="145655"/>
                  </a:lnTo>
                  <a:lnTo>
                    <a:pt x="44836" y="140429"/>
                  </a:lnTo>
                  <a:lnTo>
                    <a:pt x="58314" y="123315"/>
                  </a:lnTo>
                  <a:lnTo>
                    <a:pt x="68203" y="104010"/>
                  </a:lnTo>
                  <a:lnTo>
                    <a:pt x="74758" y="67821"/>
                  </a:lnTo>
                  <a:lnTo>
                    <a:pt x="78018" y="62804"/>
                  </a:lnTo>
                  <a:lnTo>
                    <a:pt x="82530" y="62968"/>
                  </a:lnTo>
                  <a:lnTo>
                    <a:pt x="87878" y="66587"/>
                  </a:lnTo>
                  <a:lnTo>
                    <a:pt x="96941" y="83087"/>
                  </a:lnTo>
                  <a:lnTo>
                    <a:pt x="111739" y="112445"/>
                  </a:lnTo>
                  <a:lnTo>
                    <a:pt x="124313" y="126085"/>
                  </a:lnTo>
                  <a:lnTo>
                    <a:pt x="151218" y="136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05004" y="3287329"/>
              <a:ext cx="91928" cy="169034"/>
            </a:xfrm>
            <a:custGeom>
              <a:avLst/>
              <a:gdLst/>
              <a:ahLst/>
              <a:cxnLst/>
              <a:rect l="0" t="0" r="0" b="0"/>
              <a:pathLst>
                <a:path w="91928" h="169034">
                  <a:moveTo>
                    <a:pt x="91927" y="5590"/>
                  </a:moveTo>
                  <a:lnTo>
                    <a:pt x="75159" y="0"/>
                  </a:lnTo>
                  <a:lnTo>
                    <a:pt x="57568" y="3496"/>
                  </a:lnTo>
                  <a:lnTo>
                    <a:pt x="31054" y="18618"/>
                  </a:lnTo>
                  <a:lnTo>
                    <a:pt x="16909" y="32437"/>
                  </a:lnTo>
                  <a:lnTo>
                    <a:pt x="6723" y="50277"/>
                  </a:lnTo>
                  <a:lnTo>
                    <a:pt x="0" y="91230"/>
                  </a:lnTo>
                  <a:lnTo>
                    <a:pt x="4667" y="117351"/>
                  </a:lnTo>
                  <a:lnTo>
                    <a:pt x="20448" y="148669"/>
                  </a:lnTo>
                  <a:lnTo>
                    <a:pt x="26727" y="157128"/>
                  </a:lnTo>
                  <a:lnTo>
                    <a:pt x="35592" y="162767"/>
                  </a:lnTo>
                  <a:lnTo>
                    <a:pt x="57920" y="169033"/>
                  </a:lnTo>
                  <a:lnTo>
                    <a:pt x="74083" y="168698"/>
                  </a:lnTo>
                  <a:lnTo>
                    <a:pt x="91927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41803" y="3308404"/>
              <a:ext cx="106851" cy="216143"/>
            </a:xfrm>
            <a:custGeom>
              <a:avLst/>
              <a:gdLst/>
              <a:ahLst/>
              <a:cxnLst/>
              <a:rect l="0" t="0" r="0" b="0"/>
              <a:pathLst>
                <a:path w="106851" h="216143">
                  <a:moveTo>
                    <a:pt x="7770" y="89800"/>
                  </a:moveTo>
                  <a:lnTo>
                    <a:pt x="50461" y="86680"/>
                  </a:lnTo>
                  <a:lnTo>
                    <a:pt x="81641" y="75227"/>
                  </a:lnTo>
                  <a:lnTo>
                    <a:pt x="92112" y="69556"/>
                  </a:lnTo>
                  <a:lnTo>
                    <a:pt x="99093" y="61096"/>
                  </a:lnTo>
                  <a:lnTo>
                    <a:pt x="106850" y="39218"/>
                  </a:lnTo>
                  <a:lnTo>
                    <a:pt x="106579" y="29172"/>
                  </a:lnTo>
                  <a:lnTo>
                    <a:pt x="100038" y="11772"/>
                  </a:lnTo>
                  <a:lnTo>
                    <a:pt x="92679" y="6196"/>
                  </a:lnTo>
                  <a:lnTo>
                    <a:pt x="72024" y="0"/>
                  </a:lnTo>
                  <a:lnTo>
                    <a:pt x="62304" y="687"/>
                  </a:lnTo>
                  <a:lnTo>
                    <a:pt x="45266" y="7690"/>
                  </a:lnTo>
                  <a:lnTo>
                    <a:pt x="22519" y="30376"/>
                  </a:lnTo>
                  <a:lnTo>
                    <a:pt x="6551" y="59324"/>
                  </a:lnTo>
                  <a:lnTo>
                    <a:pt x="0" y="101307"/>
                  </a:lnTo>
                  <a:lnTo>
                    <a:pt x="3649" y="139613"/>
                  </a:lnTo>
                  <a:lnTo>
                    <a:pt x="12177" y="159122"/>
                  </a:lnTo>
                  <a:lnTo>
                    <a:pt x="36716" y="196300"/>
                  </a:lnTo>
                  <a:lnTo>
                    <a:pt x="45786" y="202914"/>
                  </a:lnTo>
                  <a:lnTo>
                    <a:pt x="91998" y="216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09950" y="3069515"/>
              <a:ext cx="163729" cy="507281"/>
            </a:xfrm>
            <a:custGeom>
              <a:avLst/>
              <a:gdLst/>
              <a:ahLst/>
              <a:cxnLst/>
              <a:rect l="0" t="0" r="0" b="0"/>
              <a:pathLst>
                <a:path w="163729" h="507281">
                  <a:moveTo>
                    <a:pt x="113365" y="381331"/>
                  </a:moveTo>
                  <a:lnTo>
                    <a:pt x="98710" y="337369"/>
                  </a:lnTo>
                  <a:lnTo>
                    <a:pt x="91897" y="330966"/>
                  </a:lnTo>
                  <a:lnTo>
                    <a:pt x="71848" y="323851"/>
                  </a:lnTo>
                  <a:lnTo>
                    <a:pt x="61121" y="325464"/>
                  </a:lnTo>
                  <a:lnTo>
                    <a:pt x="39842" y="336614"/>
                  </a:lnTo>
                  <a:lnTo>
                    <a:pt x="24926" y="353268"/>
                  </a:lnTo>
                  <a:lnTo>
                    <a:pt x="5818" y="392556"/>
                  </a:lnTo>
                  <a:lnTo>
                    <a:pt x="0" y="429241"/>
                  </a:lnTo>
                  <a:lnTo>
                    <a:pt x="3867" y="469746"/>
                  </a:lnTo>
                  <a:lnTo>
                    <a:pt x="12446" y="491207"/>
                  </a:lnTo>
                  <a:lnTo>
                    <a:pt x="18010" y="500205"/>
                  </a:lnTo>
                  <a:lnTo>
                    <a:pt x="26398" y="505034"/>
                  </a:lnTo>
                  <a:lnTo>
                    <a:pt x="48196" y="507280"/>
                  </a:lnTo>
                  <a:lnTo>
                    <a:pt x="67243" y="501260"/>
                  </a:lnTo>
                  <a:lnTo>
                    <a:pt x="75598" y="496378"/>
                  </a:lnTo>
                  <a:lnTo>
                    <a:pt x="98535" y="467152"/>
                  </a:lnTo>
                  <a:lnTo>
                    <a:pt x="126076" y="409289"/>
                  </a:lnTo>
                  <a:lnTo>
                    <a:pt x="143995" y="355398"/>
                  </a:lnTo>
                  <a:lnTo>
                    <a:pt x="153211" y="294711"/>
                  </a:lnTo>
                  <a:lnTo>
                    <a:pt x="162266" y="242558"/>
                  </a:lnTo>
                  <a:lnTo>
                    <a:pt x="163728" y="188135"/>
                  </a:lnTo>
                  <a:lnTo>
                    <a:pt x="158443" y="127556"/>
                  </a:lnTo>
                  <a:lnTo>
                    <a:pt x="154017" y="68663"/>
                  </a:lnTo>
                  <a:lnTo>
                    <a:pt x="135866" y="15543"/>
                  </a:lnTo>
                  <a:lnTo>
                    <a:pt x="131874" y="4111"/>
                  </a:lnTo>
                  <a:lnTo>
                    <a:pt x="128044" y="0"/>
                  </a:lnTo>
                  <a:lnTo>
                    <a:pt x="124321" y="768"/>
                  </a:lnTo>
                  <a:lnTo>
                    <a:pt x="120669" y="4790"/>
                  </a:lnTo>
                  <a:lnTo>
                    <a:pt x="109939" y="38396"/>
                  </a:lnTo>
                  <a:lnTo>
                    <a:pt x="104941" y="96577"/>
                  </a:lnTo>
                  <a:lnTo>
                    <a:pt x="103772" y="142080"/>
                  </a:lnTo>
                  <a:lnTo>
                    <a:pt x="103113" y="204377"/>
                  </a:lnTo>
                  <a:lnTo>
                    <a:pt x="102891" y="267349"/>
                  </a:lnTo>
                  <a:lnTo>
                    <a:pt x="102847" y="326018"/>
                  </a:lnTo>
                  <a:lnTo>
                    <a:pt x="102839" y="377121"/>
                  </a:lnTo>
                  <a:lnTo>
                    <a:pt x="102836" y="391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370220" y="4232455"/>
            <a:ext cx="2272434" cy="473784"/>
            <a:chOff x="370220" y="4232455"/>
            <a:chExt cx="2272434" cy="473784"/>
          </a:xfrm>
        </p:grpSpPr>
        <p:sp>
          <p:nvSpPr>
            <p:cNvPr id="122" name="Freeform 121"/>
            <p:cNvSpPr/>
            <p:nvPr/>
          </p:nvSpPr>
          <p:spPr>
            <a:xfrm>
              <a:off x="370220" y="4246941"/>
              <a:ext cx="229905" cy="409932"/>
            </a:xfrm>
            <a:custGeom>
              <a:avLst/>
              <a:gdLst/>
              <a:ahLst/>
              <a:cxnLst/>
              <a:rect l="0" t="0" r="0" b="0"/>
              <a:pathLst>
                <a:path w="229905" h="409932">
                  <a:moveTo>
                    <a:pt x="187790" y="69743"/>
                  </a:moveTo>
                  <a:lnTo>
                    <a:pt x="178215" y="45696"/>
                  </a:lnTo>
                  <a:lnTo>
                    <a:pt x="148387" y="10149"/>
                  </a:lnTo>
                  <a:lnTo>
                    <a:pt x="128553" y="2313"/>
                  </a:lnTo>
                  <a:lnTo>
                    <a:pt x="105311" y="0"/>
                  </a:lnTo>
                  <a:lnTo>
                    <a:pt x="83282" y="2871"/>
                  </a:lnTo>
                  <a:lnTo>
                    <a:pt x="64913" y="14286"/>
                  </a:lnTo>
                  <a:lnTo>
                    <a:pt x="50120" y="32227"/>
                  </a:lnTo>
                  <a:lnTo>
                    <a:pt x="21583" y="89788"/>
                  </a:lnTo>
                  <a:lnTo>
                    <a:pt x="4094" y="149525"/>
                  </a:lnTo>
                  <a:lnTo>
                    <a:pt x="0" y="199187"/>
                  </a:lnTo>
                  <a:lnTo>
                    <a:pt x="1737" y="258482"/>
                  </a:lnTo>
                  <a:lnTo>
                    <a:pt x="17450" y="320938"/>
                  </a:lnTo>
                  <a:lnTo>
                    <a:pt x="41405" y="361127"/>
                  </a:lnTo>
                  <a:lnTo>
                    <a:pt x="68667" y="391942"/>
                  </a:lnTo>
                  <a:lnTo>
                    <a:pt x="95172" y="407884"/>
                  </a:lnTo>
                  <a:lnTo>
                    <a:pt x="115041" y="409931"/>
                  </a:lnTo>
                  <a:lnTo>
                    <a:pt x="134400" y="405771"/>
                  </a:lnTo>
                  <a:lnTo>
                    <a:pt x="188803" y="370866"/>
                  </a:lnTo>
                  <a:lnTo>
                    <a:pt x="229904" y="343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4685" y="4447965"/>
              <a:ext cx="140291" cy="175745"/>
            </a:xfrm>
            <a:custGeom>
              <a:avLst/>
              <a:gdLst/>
              <a:ahLst/>
              <a:cxnLst/>
              <a:rect l="0" t="0" r="0" b="0"/>
              <a:pathLst>
                <a:path w="140291" h="175745">
                  <a:moveTo>
                    <a:pt x="101252" y="5589"/>
                  </a:moveTo>
                  <a:lnTo>
                    <a:pt x="84485" y="0"/>
                  </a:lnTo>
                  <a:lnTo>
                    <a:pt x="66894" y="375"/>
                  </a:lnTo>
                  <a:lnTo>
                    <a:pt x="48547" y="5611"/>
                  </a:lnTo>
                  <a:lnTo>
                    <a:pt x="10459" y="34592"/>
                  </a:lnTo>
                  <a:lnTo>
                    <a:pt x="2408" y="54354"/>
                  </a:lnTo>
                  <a:lnTo>
                    <a:pt x="0" y="77565"/>
                  </a:lnTo>
                  <a:lnTo>
                    <a:pt x="2829" y="99580"/>
                  </a:lnTo>
                  <a:lnTo>
                    <a:pt x="16588" y="131704"/>
                  </a:lnTo>
                  <a:lnTo>
                    <a:pt x="35482" y="157860"/>
                  </a:lnTo>
                  <a:lnTo>
                    <a:pt x="61488" y="174838"/>
                  </a:lnTo>
                  <a:lnTo>
                    <a:pt x="71233" y="175744"/>
                  </a:lnTo>
                  <a:lnTo>
                    <a:pt x="91420" y="170511"/>
                  </a:lnTo>
                  <a:lnTo>
                    <a:pt x="116926" y="154411"/>
                  </a:lnTo>
                  <a:lnTo>
                    <a:pt x="128886" y="138413"/>
                  </a:lnTo>
                  <a:lnTo>
                    <a:pt x="136930" y="118434"/>
                  </a:lnTo>
                  <a:lnTo>
                    <a:pt x="140290" y="80879"/>
                  </a:lnTo>
                  <a:lnTo>
                    <a:pt x="133226" y="42455"/>
                  </a:lnTo>
                  <a:lnTo>
                    <a:pt x="122872" y="23534"/>
                  </a:lnTo>
                  <a:lnTo>
                    <a:pt x="113591" y="1356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9108" y="4406220"/>
              <a:ext cx="157929" cy="144991"/>
            </a:xfrm>
            <a:custGeom>
              <a:avLst/>
              <a:gdLst/>
              <a:ahLst/>
              <a:cxnLst/>
              <a:rect l="0" t="0" r="0" b="0"/>
              <a:pathLst>
                <a:path w="157929" h="144991">
                  <a:moveTo>
                    <a:pt x="0" y="57862"/>
                  </a:moveTo>
                  <a:lnTo>
                    <a:pt x="34747" y="118973"/>
                  </a:lnTo>
                  <a:lnTo>
                    <a:pt x="45651" y="144990"/>
                  </a:lnTo>
                  <a:lnTo>
                    <a:pt x="45642" y="144023"/>
                  </a:lnTo>
                  <a:lnTo>
                    <a:pt x="33256" y="82740"/>
                  </a:lnTo>
                  <a:lnTo>
                    <a:pt x="32081" y="42877"/>
                  </a:lnTo>
                  <a:lnTo>
                    <a:pt x="38045" y="21567"/>
                  </a:lnTo>
                  <a:lnTo>
                    <a:pt x="42911" y="12608"/>
                  </a:lnTo>
                  <a:lnTo>
                    <a:pt x="50834" y="6636"/>
                  </a:lnTo>
                  <a:lnTo>
                    <a:pt x="72116" y="0"/>
                  </a:lnTo>
                  <a:lnTo>
                    <a:pt x="82003" y="570"/>
                  </a:lnTo>
                  <a:lnTo>
                    <a:pt x="99227" y="7443"/>
                  </a:lnTo>
                  <a:lnTo>
                    <a:pt x="122078" y="24466"/>
                  </a:lnTo>
                  <a:lnTo>
                    <a:pt x="138077" y="49917"/>
                  </a:lnTo>
                  <a:lnTo>
                    <a:pt x="152793" y="97194"/>
                  </a:lnTo>
                  <a:lnTo>
                    <a:pt x="157928" y="142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010180" y="4342131"/>
              <a:ext cx="148517" cy="202844"/>
            </a:xfrm>
            <a:custGeom>
              <a:avLst/>
              <a:gdLst/>
              <a:ahLst/>
              <a:cxnLst/>
              <a:rect l="0" t="0" r="0" b="0"/>
              <a:pathLst>
                <a:path w="148517" h="202844">
                  <a:moveTo>
                    <a:pt x="95312" y="27195"/>
                  </a:moveTo>
                  <a:lnTo>
                    <a:pt x="84133" y="10428"/>
                  </a:lnTo>
                  <a:lnTo>
                    <a:pt x="76161" y="5488"/>
                  </a:lnTo>
                  <a:lnTo>
                    <a:pt x="54825" y="0"/>
                  </a:lnTo>
                  <a:lnTo>
                    <a:pt x="44924" y="876"/>
                  </a:lnTo>
                  <a:lnTo>
                    <a:pt x="27684" y="8089"/>
                  </a:lnTo>
                  <a:lnTo>
                    <a:pt x="4824" y="30893"/>
                  </a:lnTo>
                  <a:lnTo>
                    <a:pt x="1061" y="41358"/>
                  </a:lnTo>
                  <a:lnTo>
                    <a:pt x="0" y="65465"/>
                  </a:lnTo>
                  <a:lnTo>
                    <a:pt x="4865" y="73766"/>
                  </a:lnTo>
                  <a:lnTo>
                    <a:pt x="12787" y="79299"/>
                  </a:lnTo>
                  <a:lnTo>
                    <a:pt x="46293" y="87087"/>
                  </a:lnTo>
                  <a:lnTo>
                    <a:pt x="71186" y="91249"/>
                  </a:lnTo>
                  <a:lnTo>
                    <a:pt x="103761" y="106745"/>
                  </a:lnTo>
                  <a:lnTo>
                    <a:pt x="128751" y="127325"/>
                  </a:lnTo>
                  <a:lnTo>
                    <a:pt x="143709" y="145397"/>
                  </a:lnTo>
                  <a:lnTo>
                    <a:pt x="147464" y="155129"/>
                  </a:lnTo>
                  <a:lnTo>
                    <a:pt x="148516" y="175302"/>
                  </a:lnTo>
                  <a:lnTo>
                    <a:pt x="144819" y="183255"/>
                  </a:lnTo>
                  <a:lnTo>
                    <a:pt x="131353" y="195211"/>
                  </a:lnTo>
                  <a:lnTo>
                    <a:pt x="110550" y="201304"/>
                  </a:lnTo>
                  <a:lnTo>
                    <a:pt x="86877" y="202843"/>
                  </a:lnTo>
                  <a:lnTo>
                    <a:pt x="46202" y="194299"/>
                  </a:lnTo>
                  <a:lnTo>
                    <a:pt x="21612" y="185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189720" y="4358174"/>
              <a:ext cx="147400" cy="169080"/>
            </a:xfrm>
            <a:custGeom>
              <a:avLst/>
              <a:gdLst/>
              <a:ahLst/>
              <a:cxnLst/>
              <a:rect l="0" t="0" r="0" b="0"/>
              <a:pathLst>
                <a:path w="147400" h="169080">
                  <a:moveTo>
                    <a:pt x="0" y="95380"/>
                  </a:moveTo>
                  <a:lnTo>
                    <a:pt x="58617" y="100969"/>
                  </a:lnTo>
                  <a:lnTo>
                    <a:pt x="93407" y="98856"/>
                  </a:lnTo>
                  <a:lnTo>
                    <a:pt x="112094" y="90686"/>
                  </a:lnTo>
                  <a:lnTo>
                    <a:pt x="120353" y="85231"/>
                  </a:lnTo>
                  <a:lnTo>
                    <a:pt x="125859" y="76916"/>
                  </a:lnTo>
                  <a:lnTo>
                    <a:pt x="131976" y="55198"/>
                  </a:lnTo>
                  <a:lnTo>
                    <a:pt x="129831" y="22253"/>
                  </a:lnTo>
                  <a:lnTo>
                    <a:pt x="125158" y="13873"/>
                  </a:lnTo>
                  <a:lnTo>
                    <a:pt x="110608" y="1443"/>
                  </a:lnTo>
                  <a:lnTo>
                    <a:pt x="101815" y="0"/>
                  </a:lnTo>
                  <a:lnTo>
                    <a:pt x="82685" y="4636"/>
                  </a:lnTo>
                  <a:lnTo>
                    <a:pt x="57774" y="20400"/>
                  </a:lnTo>
                  <a:lnTo>
                    <a:pt x="45954" y="36319"/>
                  </a:lnTo>
                  <a:lnTo>
                    <a:pt x="41165" y="45478"/>
                  </a:lnTo>
                  <a:lnTo>
                    <a:pt x="38962" y="68132"/>
                  </a:lnTo>
                  <a:lnTo>
                    <a:pt x="47080" y="115214"/>
                  </a:lnTo>
                  <a:lnTo>
                    <a:pt x="62173" y="142071"/>
                  </a:lnTo>
                  <a:lnTo>
                    <a:pt x="77935" y="154346"/>
                  </a:lnTo>
                  <a:lnTo>
                    <a:pt x="97809" y="162531"/>
                  </a:lnTo>
                  <a:lnTo>
                    <a:pt x="147399" y="169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400290" y="4379855"/>
              <a:ext cx="84229" cy="159463"/>
            </a:xfrm>
            <a:custGeom>
              <a:avLst/>
              <a:gdLst/>
              <a:ahLst/>
              <a:cxnLst/>
              <a:rect l="0" t="0" r="0" b="0"/>
              <a:pathLst>
                <a:path w="84229" h="159463">
                  <a:moveTo>
                    <a:pt x="0" y="84227"/>
                  </a:moveTo>
                  <a:lnTo>
                    <a:pt x="17958" y="138102"/>
                  </a:lnTo>
                  <a:lnTo>
                    <a:pt x="24749" y="158475"/>
                  </a:lnTo>
                  <a:lnTo>
                    <a:pt x="27027" y="159462"/>
                  </a:lnTo>
                  <a:lnTo>
                    <a:pt x="29559" y="144961"/>
                  </a:lnTo>
                  <a:lnTo>
                    <a:pt x="19866" y="91315"/>
                  </a:lnTo>
                  <a:lnTo>
                    <a:pt x="15848" y="66321"/>
                  </a:lnTo>
                  <a:lnTo>
                    <a:pt x="17962" y="43514"/>
                  </a:lnTo>
                  <a:lnTo>
                    <a:pt x="25920" y="24799"/>
                  </a:lnTo>
                  <a:lnTo>
                    <a:pt x="31318" y="16532"/>
                  </a:lnTo>
                  <a:lnTo>
                    <a:pt x="38426" y="12191"/>
                  </a:lnTo>
                  <a:lnTo>
                    <a:pt x="68811" y="739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47689" y="4369326"/>
              <a:ext cx="94757" cy="165923"/>
            </a:xfrm>
            <a:custGeom>
              <a:avLst/>
              <a:gdLst/>
              <a:ahLst/>
              <a:cxnLst/>
              <a:rect l="0" t="0" r="0" b="0"/>
              <a:pathLst>
                <a:path w="94757" h="165923">
                  <a:moveTo>
                    <a:pt x="0" y="52643"/>
                  </a:moveTo>
                  <a:lnTo>
                    <a:pt x="17958" y="116070"/>
                  </a:lnTo>
                  <a:lnTo>
                    <a:pt x="29367" y="146305"/>
                  </a:lnTo>
                  <a:lnTo>
                    <a:pt x="40738" y="162901"/>
                  </a:lnTo>
                  <a:lnTo>
                    <a:pt x="48215" y="165922"/>
                  </a:lnTo>
                  <a:lnTo>
                    <a:pt x="56710" y="165597"/>
                  </a:lnTo>
                  <a:lnTo>
                    <a:pt x="65883" y="163040"/>
                  </a:lnTo>
                  <a:lnTo>
                    <a:pt x="71998" y="156657"/>
                  </a:lnTo>
                  <a:lnTo>
                    <a:pt x="78792" y="137086"/>
                  </a:lnTo>
                  <a:lnTo>
                    <a:pt x="84324" y="80328"/>
                  </a:lnTo>
                  <a:lnTo>
                    <a:pt x="92349" y="3289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707426" y="4388648"/>
              <a:ext cx="166647" cy="180720"/>
            </a:xfrm>
            <a:custGeom>
              <a:avLst/>
              <a:gdLst/>
              <a:ahLst/>
              <a:cxnLst/>
              <a:rect l="0" t="0" r="0" b="0"/>
              <a:pathLst>
                <a:path w="166647" h="180720">
                  <a:moveTo>
                    <a:pt x="103475" y="96492"/>
                  </a:moveTo>
                  <a:lnTo>
                    <a:pt x="100356" y="53800"/>
                  </a:lnTo>
                  <a:lnTo>
                    <a:pt x="93900" y="34233"/>
                  </a:lnTo>
                  <a:lnTo>
                    <a:pt x="83232" y="17739"/>
                  </a:lnTo>
                  <a:lnTo>
                    <a:pt x="67572" y="5728"/>
                  </a:lnTo>
                  <a:lnTo>
                    <a:pt x="58483" y="888"/>
                  </a:lnTo>
                  <a:lnTo>
                    <a:pt x="48914" y="0"/>
                  </a:lnTo>
                  <a:lnTo>
                    <a:pt x="28923" y="5253"/>
                  </a:lnTo>
                  <a:lnTo>
                    <a:pt x="14579" y="18507"/>
                  </a:lnTo>
                  <a:lnTo>
                    <a:pt x="9116" y="26954"/>
                  </a:lnTo>
                  <a:lnTo>
                    <a:pt x="1427" y="61200"/>
                  </a:lnTo>
                  <a:lnTo>
                    <a:pt x="0" y="113524"/>
                  </a:lnTo>
                  <a:lnTo>
                    <a:pt x="4064" y="136817"/>
                  </a:lnTo>
                  <a:lnTo>
                    <a:pt x="9125" y="145602"/>
                  </a:lnTo>
                  <a:lnTo>
                    <a:pt x="24107" y="158483"/>
                  </a:lnTo>
                  <a:lnTo>
                    <a:pt x="31846" y="160046"/>
                  </a:lnTo>
                  <a:lnTo>
                    <a:pt x="39345" y="158748"/>
                  </a:lnTo>
                  <a:lnTo>
                    <a:pt x="46683" y="155544"/>
                  </a:lnTo>
                  <a:lnTo>
                    <a:pt x="57957" y="142624"/>
                  </a:lnTo>
                  <a:lnTo>
                    <a:pt x="74727" y="105734"/>
                  </a:lnTo>
                  <a:lnTo>
                    <a:pt x="75880" y="85392"/>
                  </a:lnTo>
                  <a:lnTo>
                    <a:pt x="74833" y="71671"/>
                  </a:lnTo>
                  <a:lnTo>
                    <a:pt x="76192" y="72926"/>
                  </a:lnTo>
                  <a:lnTo>
                    <a:pt x="111362" y="129163"/>
                  </a:lnTo>
                  <a:lnTo>
                    <a:pt x="138741" y="160830"/>
                  </a:lnTo>
                  <a:lnTo>
                    <a:pt x="166646" y="180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949967" y="4232455"/>
              <a:ext cx="39920" cy="347442"/>
            </a:xfrm>
            <a:custGeom>
              <a:avLst/>
              <a:gdLst/>
              <a:ahLst/>
              <a:cxnLst/>
              <a:rect l="0" t="0" r="0" b="0"/>
              <a:pathLst>
                <a:path w="39920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1" y="122570"/>
                  </a:lnTo>
                  <a:lnTo>
                    <a:pt x="7740" y="180987"/>
                  </a:lnTo>
                  <a:lnTo>
                    <a:pt x="11277" y="239630"/>
                  </a:lnTo>
                  <a:lnTo>
                    <a:pt x="22953" y="300669"/>
                  </a:lnTo>
                  <a:lnTo>
                    <a:pt x="3991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863544" y="435879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0123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074114" y="444302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074114" y="43482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136644" y="4432497"/>
              <a:ext cx="98408" cy="153077"/>
            </a:xfrm>
            <a:custGeom>
              <a:avLst/>
              <a:gdLst/>
              <a:ahLst/>
              <a:cxnLst/>
              <a:rect l="0" t="0" r="0" b="0"/>
              <a:pathLst>
                <a:path w="98408" h="153077">
                  <a:moveTo>
                    <a:pt x="63811" y="10529"/>
                  </a:moveTo>
                  <a:lnTo>
                    <a:pt x="41455" y="10529"/>
                  </a:lnTo>
                  <a:lnTo>
                    <a:pt x="33699" y="14038"/>
                  </a:lnTo>
                  <a:lnTo>
                    <a:pt x="3188" y="48902"/>
                  </a:lnTo>
                  <a:lnTo>
                    <a:pt x="0" y="58338"/>
                  </a:lnTo>
                  <a:lnTo>
                    <a:pt x="1100" y="92805"/>
                  </a:lnTo>
                  <a:lnTo>
                    <a:pt x="10005" y="124594"/>
                  </a:lnTo>
                  <a:lnTo>
                    <a:pt x="20790" y="141553"/>
                  </a:lnTo>
                  <a:lnTo>
                    <a:pt x="29281" y="147011"/>
                  </a:lnTo>
                  <a:lnTo>
                    <a:pt x="51194" y="153076"/>
                  </a:lnTo>
                  <a:lnTo>
                    <a:pt x="61249" y="152353"/>
                  </a:lnTo>
                  <a:lnTo>
                    <a:pt x="78660" y="145311"/>
                  </a:lnTo>
                  <a:lnTo>
                    <a:pt x="91078" y="128144"/>
                  </a:lnTo>
                  <a:lnTo>
                    <a:pt x="96027" y="117014"/>
                  </a:lnTo>
                  <a:lnTo>
                    <a:pt x="98407" y="95290"/>
                  </a:lnTo>
                  <a:lnTo>
                    <a:pt x="90402" y="47159"/>
                  </a:lnTo>
                  <a:lnTo>
                    <a:pt x="638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53098" y="4350114"/>
              <a:ext cx="178985" cy="187669"/>
            </a:xfrm>
            <a:custGeom>
              <a:avLst/>
              <a:gdLst/>
              <a:ahLst/>
              <a:cxnLst/>
              <a:rect l="0" t="0" r="0" b="0"/>
              <a:pathLst>
                <a:path w="178985" h="187669">
                  <a:moveTo>
                    <a:pt x="0" y="82383"/>
                  </a:moveTo>
                  <a:lnTo>
                    <a:pt x="25194" y="136258"/>
                  </a:lnTo>
                  <a:lnTo>
                    <a:pt x="33814" y="156630"/>
                  </a:lnTo>
                  <a:lnTo>
                    <a:pt x="36581" y="158787"/>
                  </a:lnTo>
                  <a:lnTo>
                    <a:pt x="38425" y="155546"/>
                  </a:lnTo>
                  <a:lnTo>
                    <a:pt x="39305" y="140636"/>
                  </a:lnTo>
                  <a:lnTo>
                    <a:pt x="32833" y="86675"/>
                  </a:lnTo>
                  <a:lnTo>
                    <a:pt x="37544" y="46480"/>
                  </a:lnTo>
                  <a:lnTo>
                    <a:pt x="51939" y="10524"/>
                  </a:lnTo>
                  <a:lnTo>
                    <a:pt x="59192" y="4061"/>
                  </a:lnTo>
                  <a:lnTo>
                    <a:pt x="67537" y="923"/>
                  </a:lnTo>
                  <a:lnTo>
                    <a:pt x="76610" y="0"/>
                  </a:lnTo>
                  <a:lnTo>
                    <a:pt x="92931" y="5214"/>
                  </a:lnTo>
                  <a:lnTo>
                    <a:pt x="122472" y="27626"/>
                  </a:lnTo>
                  <a:lnTo>
                    <a:pt x="143783" y="58880"/>
                  </a:lnTo>
                  <a:lnTo>
                    <a:pt x="167518" y="121980"/>
                  </a:lnTo>
                  <a:lnTo>
                    <a:pt x="175587" y="155336"/>
                  </a:lnTo>
                  <a:lnTo>
                    <a:pt x="178984" y="187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4310" y="4579896"/>
              <a:ext cx="1958302" cy="126343"/>
            </a:xfrm>
            <a:custGeom>
              <a:avLst/>
              <a:gdLst/>
              <a:ahLst/>
              <a:cxnLst/>
              <a:rect l="0" t="0" r="0" b="0"/>
              <a:pathLst>
                <a:path w="1958302" h="126343">
                  <a:moveTo>
                    <a:pt x="1958301" y="0"/>
                  </a:moveTo>
                  <a:lnTo>
                    <a:pt x="1920823" y="8334"/>
                  </a:lnTo>
                  <a:lnTo>
                    <a:pt x="1869400" y="10095"/>
                  </a:lnTo>
                  <a:lnTo>
                    <a:pt x="1820247" y="17679"/>
                  </a:lnTo>
                  <a:lnTo>
                    <a:pt x="1773377" y="21226"/>
                  </a:lnTo>
                  <a:lnTo>
                    <a:pt x="1723614" y="27996"/>
                  </a:lnTo>
                  <a:lnTo>
                    <a:pt x="1667405" y="33996"/>
                  </a:lnTo>
                  <a:lnTo>
                    <a:pt x="1616570" y="40510"/>
                  </a:lnTo>
                  <a:lnTo>
                    <a:pt x="1561469" y="49033"/>
                  </a:lnTo>
                  <a:lnTo>
                    <a:pt x="1505524" y="55049"/>
                  </a:lnTo>
                  <a:lnTo>
                    <a:pt x="1449414" y="61567"/>
                  </a:lnTo>
                  <a:lnTo>
                    <a:pt x="1393270" y="70090"/>
                  </a:lnTo>
                  <a:lnTo>
                    <a:pt x="1334000" y="72987"/>
                  </a:lnTo>
                  <a:lnTo>
                    <a:pt x="1271902" y="73559"/>
                  </a:lnTo>
                  <a:lnTo>
                    <a:pt x="1223170" y="79247"/>
                  </a:lnTo>
                  <a:lnTo>
                    <a:pt x="1161536" y="83244"/>
                  </a:lnTo>
                  <a:lnTo>
                    <a:pt x="1112610" y="83937"/>
                  </a:lnTo>
                  <a:lnTo>
                    <a:pt x="1053563" y="84171"/>
                  </a:lnTo>
                  <a:lnTo>
                    <a:pt x="991250" y="84217"/>
                  </a:lnTo>
                  <a:lnTo>
                    <a:pt x="939972" y="84225"/>
                  </a:lnTo>
                  <a:lnTo>
                    <a:pt x="878648" y="84227"/>
                  </a:lnTo>
                  <a:lnTo>
                    <a:pt x="818355" y="84228"/>
                  </a:lnTo>
                  <a:lnTo>
                    <a:pt x="756056" y="84228"/>
                  </a:lnTo>
                  <a:lnTo>
                    <a:pt x="707288" y="84228"/>
                  </a:lnTo>
                  <a:lnTo>
                    <a:pt x="646813" y="91464"/>
                  </a:lnTo>
                  <a:lnTo>
                    <a:pt x="589806" y="94106"/>
                  </a:lnTo>
                  <a:lnTo>
                    <a:pt x="533486" y="100217"/>
                  </a:lnTo>
                  <a:lnTo>
                    <a:pt x="476131" y="104284"/>
                  </a:lnTo>
                  <a:lnTo>
                    <a:pt x="412809" y="108206"/>
                  </a:lnTo>
                  <a:lnTo>
                    <a:pt x="354894" y="114311"/>
                  </a:lnTo>
                  <a:lnTo>
                    <a:pt x="298394" y="116687"/>
                  </a:lnTo>
                  <a:lnTo>
                    <a:pt x="242173" y="124088"/>
                  </a:lnTo>
                  <a:lnTo>
                    <a:pt x="186007" y="125897"/>
                  </a:lnTo>
                  <a:lnTo>
                    <a:pt x="129852" y="126254"/>
                  </a:lnTo>
                  <a:lnTo>
                    <a:pt x="70580" y="126325"/>
                  </a:lnTo>
                  <a:lnTo>
                    <a:pt x="29492" y="1263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16310" y="4421969"/>
              <a:ext cx="126344" cy="31586"/>
            </a:xfrm>
            <a:custGeom>
              <a:avLst/>
              <a:gdLst/>
              <a:ahLst/>
              <a:cxnLst/>
              <a:rect l="0" t="0" r="0" b="0"/>
              <a:pathLst>
                <a:path w="126344" h="31586">
                  <a:moveTo>
                    <a:pt x="126343" y="31585"/>
                  </a:moveTo>
                  <a:lnTo>
                    <a:pt x="70128" y="13627"/>
                  </a:lnTo>
                  <a:lnTo>
                    <a:pt x="20915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2811108" y="4184931"/>
            <a:ext cx="5822261" cy="942448"/>
            <a:chOff x="2811108" y="4184931"/>
            <a:chExt cx="5822261" cy="942448"/>
          </a:xfrm>
        </p:grpSpPr>
        <p:sp>
          <p:nvSpPr>
            <p:cNvPr id="139" name="Freeform 138"/>
            <p:cNvSpPr/>
            <p:nvPr/>
          </p:nvSpPr>
          <p:spPr>
            <a:xfrm>
              <a:off x="2811108" y="4184931"/>
              <a:ext cx="263214" cy="542365"/>
            </a:xfrm>
            <a:custGeom>
              <a:avLst/>
              <a:gdLst/>
              <a:ahLst/>
              <a:cxnLst/>
              <a:rect l="0" t="0" r="0" b="0"/>
              <a:pathLst>
                <a:path w="263214" h="542365">
                  <a:moveTo>
                    <a:pt x="0" y="479193"/>
                  </a:moveTo>
                  <a:lnTo>
                    <a:pt x="3120" y="436502"/>
                  </a:lnTo>
                  <a:lnTo>
                    <a:pt x="9065" y="383673"/>
                  </a:lnTo>
                  <a:lnTo>
                    <a:pt x="18645" y="330213"/>
                  </a:lnTo>
                  <a:lnTo>
                    <a:pt x="27232" y="275564"/>
                  </a:lnTo>
                  <a:lnTo>
                    <a:pt x="31466" y="218427"/>
                  </a:lnTo>
                  <a:lnTo>
                    <a:pt x="39664" y="159661"/>
                  </a:lnTo>
                  <a:lnTo>
                    <a:pt x="47220" y="103600"/>
                  </a:lnTo>
                  <a:lnTo>
                    <a:pt x="50197" y="98946"/>
                  </a:lnTo>
                  <a:lnTo>
                    <a:pt x="53352" y="99353"/>
                  </a:lnTo>
                  <a:lnTo>
                    <a:pt x="56625" y="103134"/>
                  </a:lnTo>
                  <a:lnTo>
                    <a:pt x="66821" y="130812"/>
                  </a:lnTo>
                  <a:lnTo>
                    <a:pt x="73511" y="182086"/>
                  </a:lnTo>
                  <a:lnTo>
                    <a:pt x="88004" y="237275"/>
                  </a:lnTo>
                  <a:lnTo>
                    <a:pt x="106404" y="272983"/>
                  </a:lnTo>
                  <a:lnTo>
                    <a:pt x="113050" y="282058"/>
                  </a:lnTo>
                  <a:lnTo>
                    <a:pt x="120990" y="286939"/>
                  </a:lnTo>
                  <a:lnTo>
                    <a:pt x="139172" y="289242"/>
                  </a:lnTo>
                  <a:lnTo>
                    <a:pt x="146594" y="285878"/>
                  </a:lnTo>
                  <a:lnTo>
                    <a:pt x="157960" y="272782"/>
                  </a:lnTo>
                  <a:lnTo>
                    <a:pt x="178527" y="217337"/>
                  </a:lnTo>
                  <a:lnTo>
                    <a:pt x="186258" y="178558"/>
                  </a:lnTo>
                  <a:lnTo>
                    <a:pt x="188549" y="126904"/>
                  </a:lnTo>
                  <a:lnTo>
                    <a:pt x="192347" y="70265"/>
                  </a:lnTo>
                  <a:lnTo>
                    <a:pt x="197762" y="19558"/>
                  </a:lnTo>
                  <a:lnTo>
                    <a:pt x="199029" y="0"/>
                  </a:lnTo>
                  <a:lnTo>
                    <a:pt x="199908" y="55362"/>
                  </a:lnTo>
                  <a:lnTo>
                    <a:pt x="205591" y="118607"/>
                  </a:lnTo>
                  <a:lnTo>
                    <a:pt x="209095" y="172441"/>
                  </a:lnTo>
                  <a:lnTo>
                    <a:pt x="217515" y="232554"/>
                  </a:lnTo>
                  <a:lnTo>
                    <a:pt x="223510" y="289488"/>
                  </a:lnTo>
                  <a:lnTo>
                    <a:pt x="230024" y="345794"/>
                  </a:lnTo>
                  <a:lnTo>
                    <a:pt x="239749" y="407684"/>
                  </a:lnTo>
                  <a:lnTo>
                    <a:pt x="249075" y="468736"/>
                  </a:lnTo>
                  <a:lnTo>
                    <a:pt x="255091" y="515775"/>
                  </a:lnTo>
                  <a:lnTo>
                    <a:pt x="263213" y="5423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149250" y="4506607"/>
              <a:ext cx="167227" cy="219686"/>
            </a:xfrm>
            <a:custGeom>
              <a:avLst/>
              <a:gdLst/>
              <a:ahLst/>
              <a:cxnLst/>
              <a:rect l="0" t="0" r="0" b="0"/>
              <a:pathLst>
                <a:path w="167227" h="219686">
                  <a:moveTo>
                    <a:pt x="82998" y="104875"/>
                  </a:moveTo>
                  <a:lnTo>
                    <a:pt x="79879" y="62183"/>
                  </a:lnTo>
                  <a:lnTo>
                    <a:pt x="68344" y="20532"/>
                  </a:lnTo>
                  <a:lnTo>
                    <a:pt x="62700" y="12382"/>
                  </a:lnTo>
                  <a:lnTo>
                    <a:pt x="47071" y="206"/>
                  </a:lnTo>
                  <a:lnTo>
                    <a:pt x="39160" y="0"/>
                  </a:lnTo>
                  <a:lnTo>
                    <a:pt x="31545" y="3373"/>
                  </a:lnTo>
                  <a:lnTo>
                    <a:pt x="24130" y="9131"/>
                  </a:lnTo>
                  <a:lnTo>
                    <a:pt x="12771" y="28006"/>
                  </a:lnTo>
                  <a:lnTo>
                    <a:pt x="4993" y="51994"/>
                  </a:lnTo>
                  <a:lnTo>
                    <a:pt x="0" y="108640"/>
                  </a:lnTo>
                  <a:lnTo>
                    <a:pt x="2254" y="158633"/>
                  </a:lnTo>
                  <a:lnTo>
                    <a:pt x="8508" y="189598"/>
                  </a:lnTo>
                  <a:lnTo>
                    <a:pt x="19086" y="211160"/>
                  </a:lnTo>
                  <a:lnTo>
                    <a:pt x="26352" y="216676"/>
                  </a:lnTo>
                  <a:lnTo>
                    <a:pt x="34705" y="219183"/>
                  </a:lnTo>
                  <a:lnTo>
                    <a:pt x="43784" y="219685"/>
                  </a:lnTo>
                  <a:lnTo>
                    <a:pt x="51006" y="215340"/>
                  </a:lnTo>
                  <a:lnTo>
                    <a:pt x="62151" y="198034"/>
                  </a:lnTo>
                  <a:lnTo>
                    <a:pt x="82564" y="135325"/>
                  </a:lnTo>
                  <a:lnTo>
                    <a:pt x="92083" y="76649"/>
                  </a:lnTo>
                  <a:lnTo>
                    <a:pt x="102975" y="134078"/>
                  </a:lnTo>
                  <a:lnTo>
                    <a:pt x="126285" y="174984"/>
                  </a:lnTo>
                  <a:lnTo>
                    <a:pt x="132914" y="183200"/>
                  </a:lnTo>
                  <a:lnTo>
                    <a:pt x="139672" y="187507"/>
                  </a:lnTo>
                  <a:lnTo>
                    <a:pt x="146517" y="189209"/>
                  </a:lnTo>
                  <a:lnTo>
                    <a:pt x="167226" y="189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37533" y="4474590"/>
              <a:ext cx="157929" cy="231147"/>
            </a:xfrm>
            <a:custGeom>
              <a:avLst/>
              <a:gdLst/>
              <a:ahLst/>
              <a:cxnLst/>
              <a:rect l="0" t="0" r="0" b="0"/>
              <a:pathLst>
                <a:path w="157929" h="231147">
                  <a:moveTo>
                    <a:pt x="0" y="63192"/>
                  </a:moveTo>
                  <a:lnTo>
                    <a:pt x="3120" y="105884"/>
                  </a:lnTo>
                  <a:lnTo>
                    <a:pt x="17959" y="159194"/>
                  </a:lnTo>
                  <a:lnTo>
                    <a:pt x="28547" y="211530"/>
                  </a:lnTo>
                  <a:lnTo>
                    <a:pt x="29065" y="230896"/>
                  </a:lnTo>
                  <a:lnTo>
                    <a:pt x="27566" y="231146"/>
                  </a:lnTo>
                  <a:lnTo>
                    <a:pt x="22780" y="220897"/>
                  </a:lnTo>
                  <a:lnTo>
                    <a:pt x="13296" y="173069"/>
                  </a:lnTo>
                  <a:lnTo>
                    <a:pt x="11075" y="113232"/>
                  </a:lnTo>
                  <a:lnTo>
                    <a:pt x="20212" y="50286"/>
                  </a:lnTo>
                  <a:lnTo>
                    <a:pt x="30820" y="24701"/>
                  </a:lnTo>
                  <a:lnTo>
                    <a:pt x="46454" y="7870"/>
                  </a:lnTo>
                  <a:lnTo>
                    <a:pt x="55536" y="1744"/>
                  </a:lnTo>
                  <a:lnTo>
                    <a:pt x="65100" y="0"/>
                  </a:lnTo>
                  <a:lnTo>
                    <a:pt x="85085" y="4301"/>
                  </a:lnTo>
                  <a:lnTo>
                    <a:pt x="102546" y="17131"/>
                  </a:lnTo>
                  <a:lnTo>
                    <a:pt x="116936" y="34532"/>
                  </a:lnTo>
                  <a:lnTo>
                    <a:pt x="131614" y="66399"/>
                  </a:lnTo>
                  <a:lnTo>
                    <a:pt x="143934" y="125264"/>
                  </a:lnTo>
                  <a:lnTo>
                    <a:pt x="149492" y="161912"/>
                  </a:lnTo>
                  <a:lnTo>
                    <a:pt x="157928" y="1895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549625" y="4442555"/>
              <a:ext cx="145878" cy="217743"/>
            </a:xfrm>
            <a:custGeom>
              <a:avLst/>
              <a:gdLst/>
              <a:ahLst/>
              <a:cxnLst/>
              <a:rect l="0" t="0" r="0" b="0"/>
              <a:pathLst>
                <a:path w="145878" h="217743">
                  <a:moveTo>
                    <a:pt x="93235" y="116284"/>
                  </a:moveTo>
                  <a:lnTo>
                    <a:pt x="87646" y="57667"/>
                  </a:lnTo>
                  <a:lnTo>
                    <a:pt x="78581" y="22877"/>
                  </a:lnTo>
                  <a:lnTo>
                    <a:pt x="72937" y="14238"/>
                  </a:lnTo>
                  <a:lnTo>
                    <a:pt x="57307" y="1520"/>
                  </a:lnTo>
                  <a:lnTo>
                    <a:pt x="49396" y="0"/>
                  </a:lnTo>
                  <a:lnTo>
                    <a:pt x="41782" y="1327"/>
                  </a:lnTo>
                  <a:lnTo>
                    <a:pt x="34367" y="4551"/>
                  </a:lnTo>
                  <a:lnTo>
                    <a:pt x="23008" y="17492"/>
                  </a:lnTo>
                  <a:lnTo>
                    <a:pt x="6183" y="54396"/>
                  </a:lnTo>
                  <a:lnTo>
                    <a:pt x="0" y="111122"/>
                  </a:lnTo>
                  <a:lnTo>
                    <a:pt x="1898" y="168600"/>
                  </a:lnTo>
                  <a:lnTo>
                    <a:pt x="4268" y="182747"/>
                  </a:lnTo>
                  <a:lnTo>
                    <a:pt x="16259" y="204705"/>
                  </a:lnTo>
                  <a:lnTo>
                    <a:pt x="24370" y="213836"/>
                  </a:lnTo>
                  <a:lnTo>
                    <a:pt x="32117" y="217583"/>
                  </a:lnTo>
                  <a:lnTo>
                    <a:pt x="39622" y="217742"/>
                  </a:lnTo>
                  <a:lnTo>
                    <a:pt x="46964" y="215508"/>
                  </a:lnTo>
                  <a:lnTo>
                    <a:pt x="61362" y="203667"/>
                  </a:lnTo>
                  <a:lnTo>
                    <a:pt x="68477" y="195597"/>
                  </a:lnTo>
                  <a:lnTo>
                    <a:pt x="76382" y="174151"/>
                  </a:lnTo>
                  <a:lnTo>
                    <a:pt x="87046" y="122255"/>
                  </a:lnTo>
                  <a:lnTo>
                    <a:pt x="90842" y="60878"/>
                  </a:lnTo>
                  <a:lnTo>
                    <a:pt x="87102" y="35507"/>
                  </a:lnTo>
                  <a:lnTo>
                    <a:pt x="85637" y="32017"/>
                  </a:lnTo>
                  <a:lnTo>
                    <a:pt x="84660" y="34370"/>
                  </a:lnTo>
                  <a:lnTo>
                    <a:pt x="84744" y="49462"/>
                  </a:lnTo>
                  <a:lnTo>
                    <a:pt x="97475" y="105044"/>
                  </a:lnTo>
                  <a:lnTo>
                    <a:pt x="125841" y="158304"/>
                  </a:lnTo>
                  <a:lnTo>
                    <a:pt x="145877" y="189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706031" y="4399767"/>
              <a:ext cx="197989" cy="495985"/>
            </a:xfrm>
            <a:custGeom>
              <a:avLst/>
              <a:gdLst/>
              <a:ahLst/>
              <a:cxnLst/>
              <a:rect l="0" t="0" r="0" b="0"/>
              <a:pathLst>
                <a:path w="197989" h="495985">
                  <a:moveTo>
                    <a:pt x="147399" y="32730"/>
                  </a:moveTo>
                  <a:lnTo>
                    <a:pt x="118090" y="3421"/>
                  </a:lnTo>
                  <a:lnTo>
                    <a:pt x="109142" y="323"/>
                  </a:lnTo>
                  <a:lnTo>
                    <a:pt x="86722" y="0"/>
                  </a:lnTo>
                  <a:lnTo>
                    <a:pt x="67399" y="6875"/>
                  </a:lnTo>
                  <a:lnTo>
                    <a:pt x="58970" y="11984"/>
                  </a:lnTo>
                  <a:lnTo>
                    <a:pt x="46486" y="30138"/>
                  </a:lnTo>
                  <a:lnTo>
                    <a:pt x="38208" y="54975"/>
                  </a:lnTo>
                  <a:lnTo>
                    <a:pt x="34717" y="99502"/>
                  </a:lnTo>
                  <a:lnTo>
                    <a:pt x="41742" y="135963"/>
                  </a:lnTo>
                  <a:lnTo>
                    <a:pt x="52087" y="158160"/>
                  </a:lnTo>
                  <a:lnTo>
                    <a:pt x="60461" y="164313"/>
                  </a:lnTo>
                  <a:lnTo>
                    <a:pt x="82243" y="168030"/>
                  </a:lnTo>
                  <a:lnTo>
                    <a:pt x="92263" y="165044"/>
                  </a:lnTo>
                  <a:lnTo>
                    <a:pt x="109636" y="152367"/>
                  </a:lnTo>
                  <a:lnTo>
                    <a:pt x="126981" y="125500"/>
                  </a:lnTo>
                  <a:lnTo>
                    <a:pt x="139530" y="95313"/>
                  </a:lnTo>
                  <a:lnTo>
                    <a:pt x="144492" y="93169"/>
                  </a:lnTo>
                  <a:lnTo>
                    <a:pt x="150140" y="96419"/>
                  </a:lnTo>
                  <a:lnTo>
                    <a:pt x="156246" y="103266"/>
                  </a:lnTo>
                  <a:lnTo>
                    <a:pt x="163029" y="126470"/>
                  </a:lnTo>
                  <a:lnTo>
                    <a:pt x="172973" y="177848"/>
                  </a:lnTo>
                  <a:lnTo>
                    <a:pt x="182792" y="227807"/>
                  </a:lnTo>
                  <a:lnTo>
                    <a:pt x="193111" y="287062"/>
                  </a:lnTo>
                  <a:lnTo>
                    <a:pt x="197988" y="343484"/>
                  </a:lnTo>
                  <a:lnTo>
                    <a:pt x="193844" y="391657"/>
                  </a:lnTo>
                  <a:lnTo>
                    <a:pt x="185198" y="414911"/>
                  </a:lnTo>
                  <a:lnTo>
                    <a:pt x="179617" y="424388"/>
                  </a:lnTo>
                  <a:lnTo>
                    <a:pt x="160938" y="438038"/>
                  </a:lnTo>
                  <a:lnTo>
                    <a:pt x="105681" y="460191"/>
                  </a:lnTo>
                  <a:lnTo>
                    <a:pt x="47105" y="478344"/>
                  </a:lnTo>
                  <a:lnTo>
                    <a:pt x="0" y="495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979772" y="449566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20349" y="145603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69243" y="43693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079458" y="4453144"/>
              <a:ext cx="131942" cy="178230"/>
            </a:xfrm>
            <a:custGeom>
              <a:avLst/>
              <a:gdLst/>
              <a:ahLst/>
              <a:cxnLst/>
              <a:rect l="0" t="0" r="0" b="0"/>
              <a:pathLst>
                <a:path w="131942" h="178230">
                  <a:moveTo>
                    <a:pt x="5599" y="74109"/>
                  </a:moveTo>
                  <a:lnTo>
                    <a:pt x="11188" y="136202"/>
                  </a:lnTo>
                  <a:lnTo>
                    <a:pt x="20253" y="174136"/>
                  </a:lnTo>
                  <a:lnTo>
                    <a:pt x="20047" y="178229"/>
                  </a:lnTo>
                  <a:lnTo>
                    <a:pt x="17571" y="176278"/>
                  </a:lnTo>
                  <a:lnTo>
                    <a:pt x="13580" y="170298"/>
                  </a:lnTo>
                  <a:lnTo>
                    <a:pt x="3530" y="108888"/>
                  </a:lnTo>
                  <a:lnTo>
                    <a:pt x="0" y="84887"/>
                  </a:lnTo>
                  <a:lnTo>
                    <a:pt x="10219" y="23117"/>
                  </a:lnTo>
                  <a:lnTo>
                    <a:pt x="15698" y="14379"/>
                  </a:lnTo>
                  <a:lnTo>
                    <a:pt x="31144" y="1549"/>
                  </a:lnTo>
                  <a:lnTo>
                    <a:pt x="39007" y="0"/>
                  </a:lnTo>
                  <a:lnTo>
                    <a:pt x="46588" y="1306"/>
                  </a:lnTo>
                  <a:lnTo>
                    <a:pt x="61251" y="8997"/>
                  </a:lnTo>
                  <a:lnTo>
                    <a:pt x="75567" y="20214"/>
                  </a:lnTo>
                  <a:lnTo>
                    <a:pt x="108818" y="74924"/>
                  </a:lnTo>
                  <a:lnTo>
                    <a:pt x="122873" y="132073"/>
                  </a:lnTo>
                  <a:lnTo>
                    <a:pt x="131941" y="158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179813" y="4485623"/>
              <a:ext cx="247841" cy="515414"/>
            </a:xfrm>
            <a:custGeom>
              <a:avLst/>
              <a:gdLst/>
              <a:ahLst/>
              <a:cxnLst/>
              <a:rect l="0" t="0" r="0" b="0"/>
              <a:pathLst>
                <a:path w="247841" h="515414">
                  <a:moveTo>
                    <a:pt x="147399" y="157444"/>
                  </a:moveTo>
                  <a:lnTo>
                    <a:pt x="185773" y="119071"/>
                  </a:lnTo>
                  <a:lnTo>
                    <a:pt x="201403" y="86673"/>
                  </a:lnTo>
                  <a:lnTo>
                    <a:pt x="203376" y="63989"/>
                  </a:lnTo>
                  <a:lnTo>
                    <a:pt x="199184" y="42209"/>
                  </a:lnTo>
                  <a:lnTo>
                    <a:pt x="189522" y="20831"/>
                  </a:lnTo>
                  <a:lnTo>
                    <a:pt x="174309" y="5870"/>
                  </a:lnTo>
                  <a:lnTo>
                    <a:pt x="165339" y="243"/>
                  </a:lnTo>
                  <a:lnTo>
                    <a:pt x="155850" y="0"/>
                  </a:lnTo>
                  <a:lnTo>
                    <a:pt x="135947" y="9090"/>
                  </a:lnTo>
                  <a:lnTo>
                    <a:pt x="121642" y="24828"/>
                  </a:lnTo>
                  <a:lnTo>
                    <a:pt x="102927" y="63528"/>
                  </a:lnTo>
                  <a:lnTo>
                    <a:pt x="97177" y="100111"/>
                  </a:lnTo>
                  <a:lnTo>
                    <a:pt x="103640" y="145989"/>
                  </a:lnTo>
                  <a:lnTo>
                    <a:pt x="109623" y="167561"/>
                  </a:lnTo>
                  <a:lnTo>
                    <a:pt x="115196" y="175887"/>
                  </a:lnTo>
                  <a:lnTo>
                    <a:pt x="130747" y="188257"/>
                  </a:lnTo>
                  <a:lnTo>
                    <a:pt x="139807" y="189685"/>
                  </a:lnTo>
                  <a:lnTo>
                    <a:pt x="159233" y="185031"/>
                  </a:lnTo>
                  <a:lnTo>
                    <a:pt x="184311" y="169257"/>
                  </a:lnTo>
                  <a:lnTo>
                    <a:pt x="196170" y="150216"/>
                  </a:lnTo>
                  <a:lnTo>
                    <a:pt x="213315" y="105454"/>
                  </a:lnTo>
                  <a:lnTo>
                    <a:pt x="214519" y="84034"/>
                  </a:lnTo>
                  <a:lnTo>
                    <a:pt x="213495" y="69835"/>
                  </a:lnTo>
                  <a:lnTo>
                    <a:pt x="214860" y="70962"/>
                  </a:lnTo>
                  <a:lnTo>
                    <a:pt x="216939" y="75223"/>
                  </a:lnTo>
                  <a:lnTo>
                    <a:pt x="221447" y="130154"/>
                  </a:lnTo>
                  <a:lnTo>
                    <a:pt x="232389" y="191612"/>
                  </a:lnTo>
                  <a:lnTo>
                    <a:pt x="239262" y="242437"/>
                  </a:lnTo>
                  <a:lnTo>
                    <a:pt x="244418" y="291422"/>
                  </a:lnTo>
                  <a:lnTo>
                    <a:pt x="247840" y="319935"/>
                  </a:lnTo>
                  <a:lnTo>
                    <a:pt x="245462" y="344306"/>
                  </a:lnTo>
                  <a:lnTo>
                    <a:pt x="234266" y="363716"/>
                  </a:lnTo>
                  <a:lnTo>
                    <a:pt x="198483" y="395241"/>
                  </a:lnTo>
                  <a:lnTo>
                    <a:pt x="135741" y="425860"/>
                  </a:lnTo>
                  <a:lnTo>
                    <a:pt x="80495" y="458209"/>
                  </a:lnTo>
                  <a:lnTo>
                    <a:pt x="25072" y="494217"/>
                  </a:lnTo>
                  <a:lnTo>
                    <a:pt x="0" y="515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666406" y="4461310"/>
              <a:ext cx="143673" cy="202852"/>
            </a:xfrm>
            <a:custGeom>
              <a:avLst/>
              <a:gdLst/>
              <a:ahLst/>
              <a:cxnLst/>
              <a:rect l="0" t="0" r="0" b="0"/>
              <a:pathLst>
                <a:path w="143673" h="202852">
                  <a:moveTo>
                    <a:pt x="124060" y="13301"/>
                  </a:moveTo>
                  <a:lnTo>
                    <a:pt x="112882" y="2123"/>
                  </a:lnTo>
                  <a:lnTo>
                    <a:pt x="104910" y="0"/>
                  </a:lnTo>
                  <a:lnTo>
                    <a:pt x="83573" y="760"/>
                  </a:lnTo>
                  <a:lnTo>
                    <a:pt x="64732" y="8117"/>
                  </a:lnTo>
                  <a:lnTo>
                    <a:pt x="48559" y="20356"/>
                  </a:lnTo>
                  <a:lnTo>
                    <a:pt x="27470" y="46977"/>
                  </a:lnTo>
                  <a:lnTo>
                    <a:pt x="5420" y="97804"/>
                  </a:lnTo>
                  <a:lnTo>
                    <a:pt x="0" y="134785"/>
                  </a:lnTo>
                  <a:lnTo>
                    <a:pt x="4972" y="158541"/>
                  </a:lnTo>
                  <a:lnTo>
                    <a:pt x="16150" y="179628"/>
                  </a:lnTo>
                  <a:lnTo>
                    <a:pt x="32816" y="196799"/>
                  </a:lnTo>
                  <a:lnTo>
                    <a:pt x="43344" y="201143"/>
                  </a:lnTo>
                  <a:lnTo>
                    <a:pt x="67519" y="202851"/>
                  </a:lnTo>
                  <a:lnTo>
                    <a:pt x="101848" y="197236"/>
                  </a:lnTo>
                  <a:lnTo>
                    <a:pt x="120427" y="185127"/>
                  </a:lnTo>
                  <a:lnTo>
                    <a:pt x="128657" y="176985"/>
                  </a:lnTo>
                  <a:lnTo>
                    <a:pt x="137801" y="155459"/>
                  </a:lnTo>
                  <a:lnTo>
                    <a:pt x="143672" y="103513"/>
                  </a:lnTo>
                  <a:lnTo>
                    <a:pt x="133474" y="4567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855100" y="4464082"/>
              <a:ext cx="282807" cy="200118"/>
            </a:xfrm>
            <a:custGeom>
              <a:avLst/>
              <a:gdLst/>
              <a:ahLst/>
              <a:cxnLst/>
              <a:rect l="0" t="0" r="0" b="0"/>
              <a:pathLst>
                <a:path w="282807" h="200118">
                  <a:moveTo>
                    <a:pt x="9065" y="0"/>
                  </a:moveTo>
                  <a:lnTo>
                    <a:pt x="5946" y="42692"/>
                  </a:lnTo>
                  <a:lnTo>
                    <a:pt x="0" y="89932"/>
                  </a:lnTo>
                  <a:lnTo>
                    <a:pt x="7231" y="150389"/>
                  </a:lnTo>
                  <a:lnTo>
                    <a:pt x="13320" y="175635"/>
                  </a:lnTo>
                  <a:lnTo>
                    <a:pt x="18921" y="184940"/>
                  </a:lnTo>
                  <a:lnTo>
                    <a:pt x="34503" y="198399"/>
                  </a:lnTo>
                  <a:lnTo>
                    <a:pt x="42401" y="200117"/>
                  </a:lnTo>
                  <a:lnTo>
                    <a:pt x="50006" y="198922"/>
                  </a:lnTo>
                  <a:lnTo>
                    <a:pt x="64696" y="191355"/>
                  </a:lnTo>
                  <a:lnTo>
                    <a:pt x="79024" y="180194"/>
                  </a:lnTo>
                  <a:lnTo>
                    <a:pt x="94655" y="155167"/>
                  </a:lnTo>
                  <a:lnTo>
                    <a:pt x="117671" y="94515"/>
                  </a:lnTo>
                  <a:lnTo>
                    <a:pt x="122743" y="57510"/>
                  </a:lnTo>
                  <a:lnTo>
                    <a:pt x="125795" y="51209"/>
                  </a:lnTo>
                  <a:lnTo>
                    <a:pt x="130169" y="49347"/>
                  </a:lnTo>
                  <a:lnTo>
                    <a:pt x="135425" y="50446"/>
                  </a:lnTo>
                  <a:lnTo>
                    <a:pt x="140098" y="55857"/>
                  </a:lnTo>
                  <a:lnTo>
                    <a:pt x="170515" y="115942"/>
                  </a:lnTo>
                  <a:lnTo>
                    <a:pt x="192422" y="179213"/>
                  </a:lnTo>
                  <a:lnTo>
                    <a:pt x="192134" y="179137"/>
                  </a:lnTo>
                  <a:lnTo>
                    <a:pt x="173635" y="125119"/>
                  </a:lnTo>
                  <a:lnTo>
                    <a:pt x="167868" y="62086"/>
                  </a:lnTo>
                  <a:lnTo>
                    <a:pt x="167576" y="48410"/>
                  </a:lnTo>
                  <a:lnTo>
                    <a:pt x="170891" y="38123"/>
                  </a:lnTo>
                  <a:lnTo>
                    <a:pt x="176611" y="30094"/>
                  </a:lnTo>
                  <a:lnTo>
                    <a:pt x="183933" y="23573"/>
                  </a:lnTo>
                  <a:lnTo>
                    <a:pt x="207668" y="16326"/>
                  </a:lnTo>
                  <a:lnTo>
                    <a:pt x="247675" y="12247"/>
                  </a:lnTo>
                  <a:lnTo>
                    <a:pt x="28280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316891" y="4521823"/>
              <a:ext cx="147400" cy="181448"/>
            </a:xfrm>
            <a:custGeom>
              <a:avLst/>
              <a:gdLst/>
              <a:ahLst/>
              <a:cxnLst/>
              <a:rect l="0" t="0" r="0" b="0"/>
              <a:pathLst>
                <a:path w="147400" h="181448">
                  <a:moveTo>
                    <a:pt x="0" y="26488"/>
                  </a:moveTo>
                  <a:lnTo>
                    <a:pt x="0" y="78538"/>
                  </a:lnTo>
                  <a:lnTo>
                    <a:pt x="5589" y="138025"/>
                  </a:lnTo>
                  <a:lnTo>
                    <a:pt x="9065" y="178209"/>
                  </a:lnTo>
                  <a:lnTo>
                    <a:pt x="8383" y="181447"/>
                  </a:lnTo>
                  <a:lnTo>
                    <a:pt x="4505" y="169448"/>
                  </a:lnTo>
                  <a:lnTo>
                    <a:pt x="890" y="114085"/>
                  </a:lnTo>
                  <a:lnTo>
                    <a:pt x="3295" y="53063"/>
                  </a:lnTo>
                  <a:lnTo>
                    <a:pt x="5706" y="40695"/>
                  </a:lnTo>
                  <a:lnTo>
                    <a:pt x="17744" y="20714"/>
                  </a:lnTo>
                  <a:lnTo>
                    <a:pt x="25867" y="12110"/>
                  </a:lnTo>
                  <a:lnTo>
                    <a:pt x="47371" y="2550"/>
                  </a:lnTo>
                  <a:lnTo>
                    <a:pt x="59657" y="0"/>
                  </a:lnTo>
                  <a:lnTo>
                    <a:pt x="70187" y="641"/>
                  </a:lnTo>
                  <a:lnTo>
                    <a:pt x="88126" y="7591"/>
                  </a:lnTo>
                  <a:lnTo>
                    <a:pt x="111379" y="24658"/>
                  </a:lnTo>
                  <a:lnTo>
                    <a:pt x="127497" y="50122"/>
                  </a:lnTo>
                  <a:lnTo>
                    <a:pt x="142255" y="91338"/>
                  </a:lnTo>
                  <a:lnTo>
                    <a:pt x="146383" y="137087"/>
                  </a:lnTo>
                  <a:lnTo>
                    <a:pt x="147399" y="163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518455" y="4536680"/>
              <a:ext cx="135349" cy="204875"/>
            </a:xfrm>
            <a:custGeom>
              <a:avLst/>
              <a:gdLst/>
              <a:ahLst/>
              <a:cxnLst/>
              <a:rect l="0" t="0" r="0" b="0"/>
              <a:pathLst>
                <a:path w="135349" h="204875">
                  <a:moveTo>
                    <a:pt x="93234" y="64273"/>
                  </a:moveTo>
                  <a:lnTo>
                    <a:pt x="78580" y="20310"/>
                  </a:lnTo>
                  <a:lnTo>
                    <a:pt x="65664" y="6520"/>
                  </a:lnTo>
                  <a:lnTo>
                    <a:pt x="57306" y="1204"/>
                  </a:lnTo>
                  <a:lnTo>
                    <a:pt x="49395" y="0"/>
                  </a:lnTo>
                  <a:lnTo>
                    <a:pt x="41781" y="1537"/>
                  </a:lnTo>
                  <a:lnTo>
                    <a:pt x="34366" y="4902"/>
                  </a:lnTo>
                  <a:lnTo>
                    <a:pt x="23006" y="17998"/>
                  </a:lnTo>
                  <a:lnTo>
                    <a:pt x="6182" y="60592"/>
                  </a:lnTo>
                  <a:lnTo>
                    <a:pt x="0" y="122471"/>
                  </a:lnTo>
                  <a:lnTo>
                    <a:pt x="1897" y="184780"/>
                  </a:lnTo>
                  <a:lnTo>
                    <a:pt x="4267" y="197253"/>
                  </a:lnTo>
                  <a:lnTo>
                    <a:pt x="8186" y="203229"/>
                  </a:lnTo>
                  <a:lnTo>
                    <a:pt x="13139" y="204874"/>
                  </a:lnTo>
                  <a:lnTo>
                    <a:pt x="18780" y="203631"/>
                  </a:lnTo>
                  <a:lnTo>
                    <a:pt x="37898" y="190702"/>
                  </a:lnTo>
                  <a:lnTo>
                    <a:pt x="52792" y="166464"/>
                  </a:lnTo>
                  <a:lnTo>
                    <a:pt x="67135" y="111192"/>
                  </a:lnTo>
                  <a:lnTo>
                    <a:pt x="69936" y="82396"/>
                  </a:lnTo>
                  <a:lnTo>
                    <a:pt x="71852" y="78695"/>
                  </a:lnTo>
                  <a:lnTo>
                    <a:pt x="74300" y="82076"/>
                  </a:lnTo>
                  <a:lnTo>
                    <a:pt x="91174" y="135638"/>
                  </a:lnTo>
                  <a:lnTo>
                    <a:pt x="108741" y="166527"/>
                  </a:lnTo>
                  <a:lnTo>
                    <a:pt x="135348" y="1906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706879" y="4337741"/>
              <a:ext cx="10096" cy="357969"/>
            </a:xfrm>
            <a:custGeom>
              <a:avLst/>
              <a:gdLst/>
              <a:ahLst/>
              <a:cxnLst/>
              <a:rect l="0" t="0" r="0" b="0"/>
              <a:pathLst>
                <a:path w="10096" h="357969">
                  <a:moveTo>
                    <a:pt x="10095" y="0"/>
                  </a:moveTo>
                  <a:lnTo>
                    <a:pt x="1030" y="58617"/>
                  </a:lnTo>
                  <a:lnTo>
                    <a:pt x="0" y="115764"/>
                  </a:lnTo>
                  <a:lnTo>
                    <a:pt x="5284" y="178970"/>
                  </a:lnTo>
                  <a:lnTo>
                    <a:pt x="8670" y="242151"/>
                  </a:lnTo>
                  <a:lnTo>
                    <a:pt x="9672" y="294146"/>
                  </a:lnTo>
                  <a:lnTo>
                    <a:pt x="9907" y="321414"/>
                  </a:lnTo>
                  <a:lnTo>
                    <a:pt x="10095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622217" y="4495668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1721" y="0"/>
                  </a:lnTo>
                  <a:lnTo>
                    <a:pt x="72331" y="3120"/>
                  </a:lnTo>
                  <a:lnTo>
                    <a:pt x="3001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801202" y="4590425"/>
              <a:ext cx="84229" cy="145548"/>
            </a:xfrm>
            <a:custGeom>
              <a:avLst/>
              <a:gdLst/>
              <a:ahLst/>
              <a:cxnLst/>
              <a:rect l="0" t="0" r="0" b="0"/>
              <a:pathLst>
                <a:path w="84229" h="145548">
                  <a:moveTo>
                    <a:pt x="0" y="0"/>
                  </a:moveTo>
                  <a:lnTo>
                    <a:pt x="0" y="58616"/>
                  </a:lnTo>
                  <a:lnTo>
                    <a:pt x="9575" y="111621"/>
                  </a:lnTo>
                  <a:lnTo>
                    <a:pt x="20243" y="135007"/>
                  </a:lnTo>
                  <a:lnTo>
                    <a:pt x="27533" y="141477"/>
                  </a:lnTo>
                  <a:lnTo>
                    <a:pt x="35903" y="144620"/>
                  </a:lnTo>
                  <a:lnTo>
                    <a:pt x="44992" y="145547"/>
                  </a:lnTo>
                  <a:lnTo>
                    <a:pt x="52222" y="141485"/>
                  </a:lnTo>
                  <a:lnTo>
                    <a:pt x="63374" y="124493"/>
                  </a:lnTo>
                  <a:lnTo>
                    <a:pt x="78895" y="82692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927544" y="4525717"/>
              <a:ext cx="73700" cy="181081"/>
            </a:xfrm>
            <a:custGeom>
              <a:avLst/>
              <a:gdLst/>
              <a:ahLst/>
              <a:cxnLst/>
              <a:rect l="0" t="0" r="0" b="0"/>
              <a:pathLst>
                <a:path w="73700" h="181081">
                  <a:moveTo>
                    <a:pt x="0" y="96293"/>
                  </a:moveTo>
                  <a:lnTo>
                    <a:pt x="17958" y="157404"/>
                  </a:lnTo>
                  <a:lnTo>
                    <a:pt x="24749" y="179605"/>
                  </a:lnTo>
                  <a:lnTo>
                    <a:pt x="25858" y="181080"/>
                  </a:lnTo>
                  <a:lnTo>
                    <a:pt x="14397" y="126142"/>
                  </a:lnTo>
                  <a:lnTo>
                    <a:pt x="8173" y="74200"/>
                  </a:lnTo>
                  <a:lnTo>
                    <a:pt x="4802" y="47869"/>
                  </a:lnTo>
                  <a:lnTo>
                    <a:pt x="7203" y="24468"/>
                  </a:lnTo>
                  <a:lnTo>
                    <a:pt x="11821" y="15655"/>
                  </a:lnTo>
                  <a:lnTo>
                    <a:pt x="26311" y="2742"/>
                  </a:lnTo>
                  <a:lnTo>
                    <a:pt x="35088" y="0"/>
                  </a:lnTo>
                  <a:lnTo>
                    <a:pt x="54199" y="74"/>
                  </a:lnTo>
                  <a:lnTo>
                    <a:pt x="60699" y="1731"/>
                  </a:lnTo>
                  <a:lnTo>
                    <a:pt x="65032" y="4006"/>
                  </a:lnTo>
                  <a:lnTo>
                    <a:pt x="73699" y="12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033831" y="4583879"/>
              <a:ext cx="146398" cy="200684"/>
            </a:xfrm>
            <a:custGeom>
              <a:avLst/>
              <a:gdLst/>
              <a:ahLst/>
              <a:cxnLst/>
              <a:rect l="0" t="0" r="0" b="0"/>
              <a:pathLst>
                <a:path w="146398" h="200684">
                  <a:moveTo>
                    <a:pt x="72697" y="143416"/>
                  </a:moveTo>
                  <a:lnTo>
                    <a:pt x="89486" y="88371"/>
                  </a:lnTo>
                  <a:lnTo>
                    <a:pt x="91320" y="51587"/>
                  </a:lnTo>
                  <a:lnTo>
                    <a:pt x="87603" y="28904"/>
                  </a:lnTo>
                  <a:lnTo>
                    <a:pt x="78932" y="10244"/>
                  </a:lnTo>
                  <a:lnTo>
                    <a:pt x="73345" y="1992"/>
                  </a:lnTo>
                  <a:lnTo>
                    <a:pt x="67280" y="0"/>
                  </a:lnTo>
                  <a:lnTo>
                    <a:pt x="60896" y="2182"/>
                  </a:lnTo>
                  <a:lnTo>
                    <a:pt x="33841" y="25311"/>
                  </a:lnTo>
                  <a:lnTo>
                    <a:pt x="18550" y="51100"/>
                  </a:lnTo>
                  <a:lnTo>
                    <a:pt x="4073" y="92425"/>
                  </a:lnTo>
                  <a:lnTo>
                    <a:pt x="0" y="144435"/>
                  </a:lnTo>
                  <a:lnTo>
                    <a:pt x="1783" y="170775"/>
                  </a:lnTo>
                  <a:lnTo>
                    <a:pt x="10374" y="194180"/>
                  </a:lnTo>
                  <a:lnTo>
                    <a:pt x="17111" y="199486"/>
                  </a:lnTo>
                  <a:lnTo>
                    <a:pt x="25111" y="200683"/>
                  </a:lnTo>
                  <a:lnTo>
                    <a:pt x="42189" y="195774"/>
                  </a:lnTo>
                  <a:lnTo>
                    <a:pt x="57578" y="185794"/>
                  </a:lnTo>
                  <a:lnTo>
                    <a:pt x="69097" y="167320"/>
                  </a:lnTo>
                  <a:lnTo>
                    <a:pt x="88601" y="111035"/>
                  </a:lnTo>
                  <a:lnTo>
                    <a:pt x="91464" y="85351"/>
                  </a:lnTo>
                  <a:lnTo>
                    <a:pt x="93398" y="81309"/>
                  </a:lnTo>
                  <a:lnTo>
                    <a:pt x="95856" y="83294"/>
                  </a:lnTo>
                  <a:lnTo>
                    <a:pt x="108208" y="114512"/>
                  </a:lnTo>
                  <a:lnTo>
                    <a:pt x="121235" y="127841"/>
                  </a:lnTo>
                  <a:lnTo>
                    <a:pt x="146397" y="1434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211813" y="435879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3120" y="60383"/>
                  </a:lnTo>
                  <a:lnTo>
                    <a:pt x="8333" y="121226"/>
                  </a:lnTo>
                  <a:lnTo>
                    <a:pt x="12998" y="178638"/>
                  </a:lnTo>
                  <a:lnTo>
                    <a:pt x="18669" y="227235"/>
                  </a:lnTo>
                  <a:lnTo>
                    <a:pt x="20350" y="282968"/>
                  </a:lnTo>
                  <a:lnTo>
                    <a:pt x="20848" y="330287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424559" y="4506197"/>
              <a:ext cx="82053" cy="234870"/>
            </a:xfrm>
            <a:custGeom>
              <a:avLst/>
              <a:gdLst/>
              <a:ahLst/>
              <a:cxnLst/>
              <a:rect l="0" t="0" r="0" b="0"/>
              <a:pathLst>
                <a:path w="82053" h="234870">
                  <a:moveTo>
                    <a:pt x="18881" y="105285"/>
                  </a:moveTo>
                  <a:lnTo>
                    <a:pt x="24471" y="163902"/>
                  </a:lnTo>
                  <a:lnTo>
                    <a:pt x="40212" y="220498"/>
                  </a:lnTo>
                  <a:lnTo>
                    <a:pt x="44739" y="234869"/>
                  </a:lnTo>
                  <a:lnTo>
                    <a:pt x="20535" y="176401"/>
                  </a:lnTo>
                  <a:lnTo>
                    <a:pt x="2721" y="114520"/>
                  </a:lnTo>
                  <a:lnTo>
                    <a:pt x="0" y="84043"/>
                  </a:lnTo>
                  <a:lnTo>
                    <a:pt x="5031" y="57239"/>
                  </a:lnTo>
                  <a:lnTo>
                    <a:pt x="9647" y="45178"/>
                  </a:lnTo>
                  <a:lnTo>
                    <a:pt x="24136" y="28657"/>
                  </a:lnTo>
                  <a:lnTo>
                    <a:pt x="820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530572" y="4530485"/>
              <a:ext cx="137097" cy="177308"/>
            </a:xfrm>
            <a:custGeom>
              <a:avLst/>
              <a:gdLst/>
              <a:ahLst/>
              <a:cxnLst/>
              <a:rect l="0" t="0" r="0" b="0"/>
              <a:pathLst>
                <a:path w="137097" h="177308">
                  <a:moveTo>
                    <a:pt x="28681" y="70468"/>
                  </a:moveTo>
                  <a:lnTo>
                    <a:pt x="46662" y="86109"/>
                  </a:lnTo>
                  <a:lnTo>
                    <a:pt x="63579" y="94187"/>
                  </a:lnTo>
                  <a:lnTo>
                    <a:pt x="82796" y="95438"/>
                  </a:lnTo>
                  <a:lnTo>
                    <a:pt x="101865" y="90924"/>
                  </a:lnTo>
                  <a:lnTo>
                    <a:pt x="118139" y="81119"/>
                  </a:lnTo>
                  <a:lnTo>
                    <a:pt x="130052" y="65843"/>
                  </a:lnTo>
                  <a:lnTo>
                    <a:pt x="134866" y="56857"/>
                  </a:lnTo>
                  <a:lnTo>
                    <a:pt x="137096" y="37512"/>
                  </a:lnTo>
                  <a:lnTo>
                    <a:pt x="136052" y="27441"/>
                  </a:lnTo>
                  <a:lnTo>
                    <a:pt x="131847" y="19556"/>
                  </a:lnTo>
                  <a:lnTo>
                    <a:pt x="117816" y="7676"/>
                  </a:lnTo>
                  <a:lnTo>
                    <a:pt x="84598" y="0"/>
                  </a:lnTo>
                  <a:lnTo>
                    <a:pt x="61722" y="4444"/>
                  </a:lnTo>
                  <a:lnTo>
                    <a:pt x="32232" y="20100"/>
                  </a:lnTo>
                  <a:lnTo>
                    <a:pt x="17391" y="34044"/>
                  </a:lnTo>
                  <a:lnTo>
                    <a:pt x="6896" y="51940"/>
                  </a:lnTo>
                  <a:lnTo>
                    <a:pt x="0" y="92924"/>
                  </a:lnTo>
                  <a:lnTo>
                    <a:pt x="4626" y="119053"/>
                  </a:lnTo>
                  <a:lnTo>
                    <a:pt x="20384" y="150375"/>
                  </a:lnTo>
                  <a:lnTo>
                    <a:pt x="34352" y="165644"/>
                  </a:lnTo>
                  <a:lnTo>
                    <a:pt x="52259" y="176330"/>
                  </a:lnTo>
                  <a:lnTo>
                    <a:pt x="61948" y="177307"/>
                  </a:lnTo>
                  <a:lnTo>
                    <a:pt x="102381" y="165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685595" y="4521664"/>
              <a:ext cx="105286" cy="174046"/>
            </a:xfrm>
            <a:custGeom>
              <a:avLst/>
              <a:gdLst/>
              <a:ahLst/>
              <a:cxnLst/>
              <a:rect l="0" t="0" r="0" b="0"/>
              <a:pathLst>
                <a:path w="105286" h="174046">
                  <a:moveTo>
                    <a:pt x="105285" y="5589"/>
                  </a:moveTo>
                  <a:lnTo>
                    <a:pt x="88518" y="0"/>
                  </a:lnTo>
                  <a:lnTo>
                    <a:pt x="70927" y="3495"/>
                  </a:lnTo>
                  <a:lnTo>
                    <a:pt x="44413" y="18617"/>
                  </a:lnTo>
                  <a:lnTo>
                    <a:pt x="14492" y="44688"/>
                  </a:lnTo>
                  <a:lnTo>
                    <a:pt x="12002" y="51542"/>
                  </a:lnTo>
                  <a:lnTo>
                    <a:pt x="12681" y="58451"/>
                  </a:lnTo>
                  <a:lnTo>
                    <a:pt x="15473" y="65397"/>
                  </a:lnTo>
                  <a:lnTo>
                    <a:pt x="27934" y="76235"/>
                  </a:lnTo>
                  <a:lnTo>
                    <a:pt x="84832" y="103197"/>
                  </a:lnTo>
                  <a:lnTo>
                    <a:pt x="95160" y="109266"/>
                  </a:lnTo>
                  <a:lnTo>
                    <a:pt x="99705" y="116821"/>
                  </a:lnTo>
                  <a:lnTo>
                    <a:pt x="100395" y="125368"/>
                  </a:lnTo>
                  <a:lnTo>
                    <a:pt x="94923" y="143052"/>
                  </a:lnTo>
                  <a:lnTo>
                    <a:pt x="84693" y="158711"/>
                  </a:lnTo>
                  <a:lnTo>
                    <a:pt x="76349" y="163822"/>
                  </a:lnTo>
                  <a:lnTo>
                    <a:pt x="43419" y="171017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812946" y="4485140"/>
              <a:ext cx="122909" cy="221531"/>
            </a:xfrm>
            <a:custGeom>
              <a:avLst/>
              <a:gdLst/>
              <a:ahLst/>
              <a:cxnLst/>
              <a:rect l="0" t="0" r="0" b="0"/>
              <a:pathLst>
                <a:path w="122909" h="221531">
                  <a:moveTo>
                    <a:pt x="72691" y="0"/>
                  </a:moveTo>
                  <a:lnTo>
                    <a:pt x="55923" y="5589"/>
                  </a:lnTo>
                  <a:lnTo>
                    <a:pt x="41452" y="17692"/>
                  </a:lnTo>
                  <a:lnTo>
                    <a:pt x="23271" y="44236"/>
                  </a:lnTo>
                  <a:lnTo>
                    <a:pt x="4096" y="96205"/>
                  </a:lnTo>
                  <a:lnTo>
                    <a:pt x="0" y="148378"/>
                  </a:lnTo>
                  <a:lnTo>
                    <a:pt x="1779" y="173570"/>
                  </a:lnTo>
                  <a:lnTo>
                    <a:pt x="10370" y="192565"/>
                  </a:lnTo>
                  <a:lnTo>
                    <a:pt x="28359" y="216414"/>
                  </a:lnTo>
                  <a:lnTo>
                    <a:pt x="36118" y="220315"/>
                  </a:lnTo>
                  <a:lnTo>
                    <a:pt x="54096" y="221530"/>
                  </a:lnTo>
                  <a:lnTo>
                    <a:pt x="83949" y="210047"/>
                  </a:lnTo>
                  <a:lnTo>
                    <a:pt x="98362" y="195130"/>
                  </a:lnTo>
                  <a:lnTo>
                    <a:pt x="117147" y="156957"/>
                  </a:lnTo>
                  <a:lnTo>
                    <a:pt x="122908" y="120465"/>
                  </a:lnTo>
                  <a:lnTo>
                    <a:pt x="119026" y="80017"/>
                  </a:lnTo>
                  <a:lnTo>
                    <a:pt x="110442" y="58569"/>
                  </a:lnTo>
                  <a:lnTo>
                    <a:pt x="98694" y="36461"/>
                  </a:lnTo>
                  <a:lnTo>
                    <a:pt x="9374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59337" y="4548311"/>
              <a:ext cx="87432" cy="188952"/>
            </a:xfrm>
            <a:custGeom>
              <a:avLst/>
              <a:gdLst/>
              <a:ahLst/>
              <a:cxnLst/>
              <a:rect l="0" t="0" r="0" b="0"/>
              <a:pathLst>
                <a:path w="87432" h="188952">
                  <a:moveTo>
                    <a:pt x="0" y="0"/>
                  </a:moveTo>
                  <a:lnTo>
                    <a:pt x="0" y="58616"/>
                  </a:lnTo>
                  <a:lnTo>
                    <a:pt x="1169" y="120026"/>
                  </a:lnTo>
                  <a:lnTo>
                    <a:pt x="9574" y="161775"/>
                  </a:lnTo>
                  <a:lnTo>
                    <a:pt x="20243" y="181474"/>
                  </a:lnTo>
                  <a:lnTo>
                    <a:pt x="27533" y="186493"/>
                  </a:lnTo>
                  <a:lnTo>
                    <a:pt x="44992" y="188951"/>
                  </a:lnTo>
                  <a:lnTo>
                    <a:pt x="53391" y="185629"/>
                  </a:lnTo>
                  <a:lnTo>
                    <a:pt x="68963" y="172579"/>
                  </a:lnTo>
                  <a:lnTo>
                    <a:pt x="85294" y="139912"/>
                  </a:lnTo>
                  <a:lnTo>
                    <a:pt x="87431" y="114045"/>
                  </a:lnTo>
                  <a:lnTo>
                    <a:pt x="84228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075150" y="4529427"/>
              <a:ext cx="94758" cy="199598"/>
            </a:xfrm>
            <a:custGeom>
              <a:avLst/>
              <a:gdLst/>
              <a:ahLst/>
              <a:cxnLst/>
              <a:rect l="0" t="0" r="0" b="0"/>
              <a:pathLst>
                <a:path w="94758" h="199598">
                  <a:moveTo>
                    <a:pt x="0" y="113640"/>
                  </a:moveTo>
                  <a:lnTo>
                    <a:pt x="25194" y="174750"/>
                  </a:lnTo>
                  <a:lnTo>
                    <a:pt x="33814" y="196952"/>
                  </a:lnTo>
                  <a:lnTo>
                    <a:pt x="36581" y="199597"/>
                  </a:lnTo>
                  <a:lnTo>
                    <a:pt x="38425" y="196681"/>
                  </a:lnTo>
                  <a:lnTo>
                    <a:pt x="39305" y="180963"/>
                  </a:lnTo>
                  <a:lnTo>
                    <a:pt x="27243" y="124947"/>
                  </a:lnTo>
                  <a:lnTo>
                    <a:pt x="13539" y="65389"/>
                  </a:lnTo>
                  <a:lnTo>
                    <a:pt x="14540" y="23304"/>
                  </a:lnTo>
                  <a:lnTo>
                    <a:pt x="16712" y="11302"/>
                  </a:lnTo>
                  <a:lnTo>
                    <a:pt x="22840" y="4471"/>
                  </a:lnTo>
                  <a:lnTo>
                    <a:pt x="31604" y="1086"/>
                  </a:lnTo>
                  <a:lnTo>
                    <a:pt x="42127" y="0"/>
                  </a:lnTo>
                  <a:lnTo>
                    <a:pt x="63177" y="5031"/>
                  </a:lnTo>
                  <a:lnTo>
                    <a:pt x="94757" y="188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255359" y="4556870"/>
              <a:ext cx="72476" cy="170426"/>
            </a:xfrm>
            <a:custGeom>
              <a:avLst/>
              <a:gdLst/>
              <a:ahLst/>
              <a:cxnLst/>
              <a:rect l="0" t="0" r="0" b="0"/>
              <a:pathLst>
                <a:path w="72476" h="170426">
                  <a:moveTo>
                    <a:pt x="72475" y="33555"/>
                  </a:moveTo>
                  <a:lnTo>
                    <a:pt x="66886" y="16787"/>
                  </a:lnTo>
                  <a:lnTo>
                    <a:pt x="54783" y="5436"/>
                  </a:lnTo>
                  <a:lnTo>
                    <a:pt x="46642" y="770"/>
                  </a:lnTo>
                  <a:lnTo>
                    <a:pt x="38875" y="0"/>
                  </a:lnTo>
                  <a:lnTo>
                    <a:pt x="24006" y="5383"/>
                  </a:lnTo>
                  <a:lnTo>
                    <a:pt x="12719" y="18694"/>
                  </a:lnTo>
                  <a:lnTo>
                    <a:pt x="4973" y="37479"/>
                  </a:lnTo>
                  <a:lnTo>
                    <a:pt x="0" y="87665"/>
                  </a:lnTo>
                  <a:lnTo>
                    <a:pt x="2258" y="125627"/>
                  </a:lnTo>
                  <a:lnTo>
                    <a:pt x="8512" y="147005"/>
                  </a:lnTo>
                  <a:lnTo>
                    <a:pt x="19090" y="164306"/>
                  </a:lnTo>
                  <a:lnTo>
                    <a:pt x="27526" y="168685"/>
                  </a:lnTo>
                  <a:lnTo>
                    <a:pt x="72475" y="170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362268" y="4576811"/>
              <a:ext cx="106841" cy="189113"/>
            </a:xfrm>
            <a:custGeom>
              <a:avLst/>
              <a:gdLst/>
              <a:ahLst/>
              <a:cxnLst/>
              <a:rect l="0" t="0" r="0" b="0"/>
              <a:pathLst>
                <a:path w="106841" h="189113">
                  <a:moveTo>
                    <a:pt x="39266" y="76785"/>
                  </a:moveTo>
                  <a:lnTo>
                    <a:pt x="81957" y="73665"/>
                  </a:lnTo>
                  <a:lnTo>
                    <a:pt x="92294" y="71195"/>
                  </a:lnTo>
                  <a:lnTo>
                    <a:pt x="99184" y="64870"/>
                  </a:lnTo>
                  <a:lnTo>
                    <a:pt x="106840" y="45363"/>
                  </a:lnTo>
                  <a:lnTo>
                    <a:pt x="106542" y="35950"/>
                  </a:lnTo>
                  <a:lnTo>
                    <a:pt x="99972" y="19251"/>
                  </a:lnTo>
                  <a:lnTo>
                    <a:pt x="86133" y="7151"/>
                  </a:lnTo>
                  <a:lnTo>
                    <a:pt x="77530" y="2286"/>
                  </a:lnTo>
                  <a:lnTo>
                    <a:pt x="58611" y="0"/>
                  </a:lnTo>
                  <a:lnTo>
                    <a:pt x="48653" y="1028"/>
                  </a:lnTo>
                  <a:lnTo>
                    <a:pt x="31349" y="11530"/>
                  </a:lnTo>
                  <a:lnTo>
                    <a:pt x="17030" y="27895"/>
                  </a:lnTo>
                  <a:lnTo>
                    <a:pt x="6766" y="46867"/>
                  </a:lnTo>
                  <a:lnTo>
                    <a:pt x="0" y="82868"/>
                  </a:lnTo>
                  <a:lnTo>
                    <a:pt x="6120" y="135785"/>
                  </a:lnTo>
                  <a:lnTo>
                    <a:pt x="12055" y="159159"/>
                  </a:lnTo>
                  <a:lnTo>
                    <a:pt x="17616" y="167966"/>
                  </a:lnTo>
                  <a:lnTo>
                    <a:pt x="33153" y="180871"/>
                  </a:lnTo>
                  <a:lnTo>
                    <a:pt x="54876" y="187386"/>
                  </a:lnTo>
                  <a:lnTo>
                    <a:pt x="76619" y="189112"/>
                  </a:lnTo>
                  <a:lnTo>
                    <a:pt x="102436" y="182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526131" y="4545292"/>
              <a:ext cx="159919" cy="192532"/>
            </a:xfrm>
            <a:custGeom>
              <a:avLst/>
              <a:gdLst/>
              <a:ahLst/>
              <a:cxnLst/>
              <a:rect l="0" t="0" r="0" b="0"/>
              <a:pathLst>
                <a:path w="159919" h="192532">
                  <a:moveTo>
                    <a:pt x="117558" y="13547"/>
                  </a:moveTo>
                  <a:lnTo>
                    <a:pt x="100790" y="2369"/>
                  </a:lnTo>
                  <a:lnTo>
                    <a:pt x="83199" y="0"/>
                  </a:lnTo>
                  <a:lnTo>
                    <a:pt x="63683" y="4017"/>
                  </a:lnTo>
                  <a:lnTo>
                    <a:pt x="34135" y="19432"/>
                  </a:lnTo>
                  <a:lnTo>
                    <a:pt x="17700" y="32150"/>
                  </a:lnTo>
                  <a:lnTo>
                    <a:pt x="883" y="58054"/>
                  </a:lnTo>
                  <a:lnTo>
                    <a:pt x="0" y="67784"/>
                  </a:lnTo>
                  <a:lnTo>
                    <a:pt x="5258" y="87955"/>
                  </a:lnTo>
                  <a:lnTo>
                    <a:pt x="12276" y="94738"/>
                  </a:lnTo>
                  <a:lnTo>
                    <a:pt x="70274" y="112107"/>
                  </a:lnTo>
                  <a:lnTo>
                    <a:pt x="122602" y="127079"/>
                  </a:lnTo>
                  <a:lnTo>
                    <a:pt x="141637" y="138485"/>
                  </a:lnTo>
                  <a:lnTo>
                    <a:pt x="154776" y="154473"/>
                  </a:lnTo>
                  <a:lnTo>
                    <a:pt x="159918" y="163650"/>
                  </a:lnTo>
                  <a:lnTo>
                    <a:pt x="159836" y="170937"/>
                  </a:lnTo>
                  <a:lnTo>
                    <a:pt x="156272" y="176966"/>
                  </a:lnTo>
                  <a:lnTo>
                    <a:pt x="150386" y="182154"/>
                  </a:lnTo>
                  <a:lnTo>
                    <a:pt x="131369" y="187919"/>
                  </a:lnTo>
                  <a:lnTo>
                    <a:pt x="69810" y="191924"/>
                  </a:lnTo>
                  <a:lnTo>
                    <a:pt x="33330" y="192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885845" y="4600953"/>
              <a:ext cx="150597" cy="167225"/>
            </a:xfrm>
            <a:custGeom>
              <a:avLst/>
              <a:gdLst/>
              <a:ahLst/>
              <a:cxnLst/>
              <a:rect l="0" t="0" r="0" b="0"/>
              <a:pathLst>
                <a:path w="150597" h="16722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6239" y="130306"/>
                  </a:lnTo>
                  <a:lnTo>
                    <a:pt x="11178" y="139513"/>
                  </a:lnTo>
                  <a:lnTo>
                    <a:pt x="16810" y="143312"/>
                  </a:lnTo>
                  <a:lnTo>
                    <a:pt x="22905" y="143504"/>
                  </a:lnTo>
                  <a:lnTo>
                    <a:pt x="29308" y="141293"/>
                  </a:lnTo>
                  <a:lnTo>
                    <a:pt x="33577" y="135140"/>
                  </a:lnTo>
                  <a:lnTo>
                    <a:pt x="46578" y="84231"/>
                  </a:lnTo>
                  <a:lnTo>
                    <a:pt x="49769" y="83060"/>
                  </a:lnTo>
                  <a:lnTo>
                    <a:pt x="53066" y="88129"/>
                  </a:lnTo>
                  <a:lnTo>
                    <a:pt x="76855" y="147741"/>
                  </a:lnTo>
                  <a:lnTo>
                    <a:pt x="82822" y="158156"/>
                  </a:lnTo>
                  <a:lnTo>
                    <a:pt x="90310" y="163929"/>
                  </a:lnTo>
                  <a:lnTo>
                    <a:pt x="98811" y="166608"/>
                  </a:lnTo>
                  <a:lnTo>
                    <a:pt x="107987" y="167224"/>
                  </a:lnTo>
                  <a:lnTo>
                    <a:pt x="124423" y="161669"/>
                  </a:lnTo>
                  <a:lnTo>
                    <a:pt x="132081" y="156912"/>
                  </a:lnTo>
                  <a:lnTo>
                    <a:pt x="143711" y="139149"/>
                  </a:lnTo>
                  <a:lnTo>
                    <a:pt x="148449" y="127861"/>
                  </a:lnTo>
                  <a:lnTo>
                    <a:pt x="150596" y="102841"/>
                  </a:lnTo>
                  <a:lnTo>
                    <a:pt x="147398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101354" y="4685181"/>
              <a:ext cx="5590" cy="63172"/>
            </a:xfrm>
            <a:custGeom>
              <a:avLst/>
              <a:gdLst/>
              <a:ahLst/>
              <a:cxnLst/>
              <a:rect l="0" t="0" r="0" b="0"/>
              <a:pathLst>
                <a:path w="5590" h="6317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558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106943" y="46009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167318" y="4595364"/>
              <a:ext cx="118805" cy="226689"/>
            </a:xfrm>
            <a:custGeom>
              <a:avLst/>
              <a:gdLst/>
              <a:ahLst/>
              <a:cxnLst/>
              <a:rect l="0" t="0" r="0" b="0"/>
              <a:pathLst>
                <a:path w="118805" h="226689">
                  <a:moveTo>
                    <a:pt x="76495" y="5589"/>
                  </a:moveTo>
                  <a:lnTo>
                    <a:pt x="59727" y="0"/>
                  </a:lnTo>
                  <a:lnTo>
                    <a:pt x="42137" y="375"/>
                  </a:lnTo>
                  <a:lnTo>
                    <a:pt x="32532" y="2113"/>
                  </a:lnTo>
                  <a:lnTo>
                    <a:pt x="24960" y="6781"/>
                  </a:lnTo>
                  <a:lnTo>
                    <a:pt x="13426" y="21327"/>
                  </a:lnTo>
                  <a:lnTo>
                    <a:pt x="357" y="49247"/>
                  </a:lnTo>
                  <a:lnTo>
                    <a:pt x="0" y="58091"/>
                  </a:lnTo>
                  <a:lnTo>
                    <a:pt x="5842" y="74157"/>
                  </a:lnTo>
                  <a:lnTo>
                    <a:pt x="27875" y="96356"/>
                  </a:lnTo>
                  <a:lnTo>
                    <a:pt x="77025" y="120415"/>
                  </a:lnTo>
                  <a:lnTo>
                    <a:pt x="87377" y="124254"/>
                  </a:lnTo>
                  <a:lnTo>
                    <a:pt x="105118" y="137877"/>
                  </a:lnTo>
                  <a:lnTo>
                    <a:pt x="113125" y="146424"/>
                  </a:lnTo>
                  <a:lnTo>
                    <a:pt x="117293" y="156800"/>
                  </a:lnTo>
                  <a:lnTo>
                    <a:pt x="118804" y="180809"/>
                  </a:lnTo>
                  <a:lnTo>
                    <a:pt x="115229" y="190252"/>
                  </a:lnTo>
                  <a:lnTo>
                    <a:pt x="101899" y="203865"/>
                  </a:lnTo>
                  <a:lnTo>
                    <a:pt x="67085" y="220966"/>
                  </a:lnTo>
                  <a:lnTo>
                    <a:pt x="44910" y="22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309313" y="4653537"/>
              <a:ext cx="113486" cy="196903"/>
            </a:xfrm>
            <a:custGeom>
              <a:avLst/>
              <a:gdLst/>
              <a:ahLst/>
              <a:cxnLst/>
              <a:rect l="0" t="0" r="0" b="0"/>
              <a:pathLst>
                <a:path w="113486" h="196903">
                  <a:moveTo>
                    <a:pt x="18729" y="63230"/>
                  </a:moveTo>
                  <a:lnTo>
                    <a:pt x="61421" y="66349"/>
                  </a:lnTo>
                  <a:lnTo>
                    <a:pt x="71756" y="68819"/>
                  </a:lnTo>
                  <a:lnTo>
                    <a:pt x="80987" y="68125"/>
                  </a:lnTo>
                  <a:lnTo>
                    <a:pt x="97482" y="61116"/>
                  </a:lnTo>
                  <a:lnTo>
                    <a:pt x="101646" y="53632"/>
                  </a:lnTo>
                  <a:lnTo>
                    <a:pt x="103154" y="32838"/>
                  </a:lnTo>
                  <a:lnTo>
                    <a:pt x="96805" y="14237"/>
                  </a:lnTo>
                  <a:lnTo>
                    <a:pt x="91836" y="6001"/>
                  </a:lnTo>
                  <a:lnTo>
                    <a:pt x="83845" y="1681"/>
                  </a:lnTo>
                  <a:lnTo>
                    <a:pt x="62487" y="0"/>
                  </a:lnTo>
                  <a:lnTo>
                    <a:pt x="43636" y="6271"/>
                  </a:lnTo>
                  <a:lnTo>
                    <a:pt x="35334" y="11220"/>
                  </a:lnTo>
                  <a:lnTo>
                    <a:pt x="22989" y="26076"/>
                  </a:lnTo>
                  <a:lnTo>
                    <a:pt x="5532" y="64209"/>
                  </a:lnTo>
                  <a:lnTo>
                    <a:pt x="0" y="100695"/>
                  </a:lnTo>
                  <a:lnTo>
                    <a:pt x="3950" y="141141"/>
                  </a:lnTo>
                  <a:lnTo>
                    <a:pt x="12551" y="162588"/>
                  </a:lnTo>
                  <a:lnTo>
                    <a:pt x="18119" y="171582"/>
                  </a:lnTo>
                  <a:lnTo>
                    <a:pt x="33666" y="184696"/>
                  </a:lnTo>
                  <a:lnTo>
                    <a:pt x="53443" y="193254"/>
                  </a:lnTo>
                  <a:lnTo>
                    <a:pt x="87376" y="196902"/>
                  </a:lnTo>
                  <a:lnTo>
                    <a:pt x="113485" y="1895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465345" y="4485140"/>
              <a:ext cx="10096" cy="336913"/>
            </a:xfrm>
            <a:custGeom>
              <a:avLst/>
              <a:gdLst/>
              <a:ahLst/>
              <a:cxnLst/>
              <a:rect l="0" t="0" r="0" b="0"/>
              <a:pathLst>
                <a:path w="10096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56029"/>
                  </a:lnTo>
                  <a:lnTo>
                    <a:pt x="8670" y="214946"/>
                  </a:lnTo>
                  <a:lnTo>
                    <a:pt x="9673" y="269448"/>
                  </a:lnTo>
                  <a:lnTo>
                    <a:pt x="9908" y="298739"/>
                  </a:lnTo>
                  <a:lnTo>
                    <a:pt x="1009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528083" y="4748352"/>
              <a:ext cx="31587" cy="31587"/>
            </a:xfrm>
            <a:custGeom>
              <a:avLst/>
              <a:gdLst/>
              <a:ahLst/>
              <a:cxnLst/>
              <a:rect l="0" t="0" r="0" b="0"/>
              <a:pathLst>
                <a:path w="31587" h="31587">
                  <a:moveTo>
                    <a:pt x="0" y="0"/>
                  </a:moveTo>
                  <a:lnTo>
                    <a:pt x="31586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454383" y="4685181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178985" y="0"/>
                  </a:moveTo>
                  <a:lnTo>
                    <a:pt x="152621" y="63450"/>
                  </a:lnTo>
                  <a:lnTo>
                    <a:pt x="129107" y="124664"/>
                  </a:lnTo>
                  <a:lnTo>
                    <a:pt x="107261" y="176574"/>
                  </a:lnTo>
                  <a:lnTo>
                    <a:pt x="87651" y="230198"/>
                  </a:lnTo>
                  <a:lnTo>
                    <a:pt x="65581" y="292782"/>
                  </a:lnTo>
                  <a:lnTo>
                    <a:pt x="44020" y="356141"/>
                  </a:lnTo>
                  <a:lnTo>
                    <a:pt x="13438" y="41639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1084435" y="2326798"/>
            <a:ext cx="200042" cy="357969"/>
            <a:chOff x="1084435" y="2326798"/>
            <a:chExt cx="200042" cy="357969"/>
          </a:xfrm>
        </p:grpSpPr>
        <p:sp>
          <p:nvSpPr>
            <p:cNvPr id="176" name="Freeform 175"/>
            <p:cNvSpPr/>
            <p:nvPr/>
          </p:nvSpPr>
          <p:spPr>
            <a:xfrm>
              <a:off x="1084435" y="2326798"/>
              <a:ext cx="42115" cy="357969"/>
            </a:xfrm>
            <a:custGeom>
              <a:avLst/>
              <a:gdLst/>
              <a:ahLst/>
              <a:cxnLst/>
              <a:rect l="0" t="0" r="0" b="0"/>
              <a:pathLst>
                <a:path w="42115" h="357969">
                  <a:moveTo>
                    <a:pt x="0" y="0"/>
                  </a:moveTo>
                  <a:lnTo>
                    <a:pt x="8333" y="57264"/>
                  </a:lnTo>
                  <a:lnTo>
                    <a:pt x="15684" y="112566"/>
                  </a:lnTo>
                  <a:lnTo>
                    <a:pt x="25054" y="163204"/>
                  </a:lnTo>
                  <a:lnTo>
                    <a:pt x="29650" y="217072"/>
                  </a:lnTo>
                  <a:lnTo>
                    <a:pt x="38439" y="273205"/>
                  </a:lnTo>
                  <a:lnTo>
                    <a:pt x="41388" y="328834"/>
                  </a:lnTo>
                  <a:lnTo>
                    <a:pt x="42114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273948" y="261106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1196632" y="3294764"/>
            <a:ext cx="319472" cy="428767"/>
            <a:chOff x="1196632" y="3294764"/>
            <a:chExt cx="319472" cy="428767"/>
          </a:xfrm>
        </p:grpSpPr>
        <p:sp>
          <p:nvSpPr>
            <p:cNvPr id="179" name="Freeform 178"/>
            <p:cNvSpPr/>
            <p:nvPr/>
          </p:nvSpPr>
          <p:spPr>
            <a:xfrm>
              <a:off x="1196632" y="3294764"/>
              <a:ext cx="235244" cy="428767"/>
            </a:xfrm>
            <a:custGeom>
              <a:avLst/>
              <a:gdLst/>
              <a:ahLst/>
              <a:cxnLst/>
              <a:rect l="0" t="0" r="0" b="0"/>
              <a:pathLst>
                <a:path w="235244" h="428767">
                  <a:moveTo>
                    <a:pt x="45730" y="32241"/>
                  </a:moveTo>
                  <a:lnTo>
                    <a:pt x="34552" y="49009"/>
                  </a:lnTo>
                  <a:lnTo>
                    <a:pt x="22855" y="104567"/>
                  </a:lnTo>
                  <a:lnTo>
                    <a:pt x="19951" y="115553"/>
                  </a:lnTo>
                  <a:lnTo>
                    <a:pt x="16846" y="119368"/>
                  </a:lnTo>
                  <a:lnTo>
                    <a:pt x="13606" y="118402"/>
                  </a:lnTo>
                  <a:lnTo>
                    <a:pt x="10276" y="114248"/>
                  </a:lnTo>
                  <a:lnTo>
                    <a:pt x="0" y="80456"/>
                  </a:lnTo>
                  <a:lnTo>
                    <a:pt x="725" y="44577"/>
                  </a:lnTo>
                  <a:lnTo>
                    <a:pt x="8570" y="25636"/>
                  </a:lnTo>
                  <a:lnTo>
                    <a:pt x="13938" y="17309"/>
                  </a:lnTo>
                  <a:lnTo>
                    <a:pt x="29261" y="4937"/>
                  </a:lnTo>
                  <a:lnTo>
                    <a:pt x="38260" y="0"/>
                  </a:lnTo>
                  <a:lnTo>
                    <a:pt x="46599" y="219"/>
                  </a:lnTo>
                  <a:lnTo>
                    <a:pt x="54498" y="3874"/>
                  </a:lnTo>
                  <a:lnTo>
                    <a:pt x="91122" y="37344"/>
                  </a:lnTo>
                  <a:lnTo>
                    <a:pt x="133447" y="97030"/>
                  </a:lnTo>
                  <a:lnTo>
                    <a:pt x="162971" y="157178"/>
                  </a:lnTo>
                  <a:lnTo>
                    <a:pt x="170274" y="218400"/>
                  </a:lnTo>
                  <a:lnTo>
                    <a:pt x="171540" y="275352"/>
                  </a:lnTo>
                  <a:lnTo>
                    <a:pt x="170745" y="328622"/>
                  </a:lnTo>
                  <a:lnTo>
                    <a:pt x="162450" y="373391"/>
                  </a:lnTo>
                  <a:lnTo>
                    <a:pt x="151808" y="397943"/>
                  </a:lnTo>
                  <a:lnTo>
                    <a:pt x="136160" y="414314"/>
                  </a:lnTo>
                  <a:lnTo>
                    <a:pt x="127074" y="420317"/>
                  </a:lnTo>
                  <a:lnTo>
                    <a:pt x="91929" y="428766"/>
                  </a:lnTo>
                  <a:lnTo>
                    <a:pt x="71722" y="424503"/>
                  </a:lnTo>
                  <a:lnTo>
                    <a:pt x="63058" y="420091"/>
                  </a:lnTo>
                  <a:lnTo>
                    <a:pt x="47192" y="402711"/>
                  </a:lnTo>
                  <a:lnTo>
                    <a:pt x="34682" y="379388"/>
                  </a:lnTo>
                  <a:lnTo>
                    <a:pt x="29122" y="353425"/>
                  </a:lnTo>
                  <a:lnTo>
                    <a:pt x="32889" y="332526"/>
                  </a:lnTo>
                  <a:lnTo>
                    <a:pt x="37170" y="323678"/>
                  </a:lnTo>
                  <a:lnTo>
                    <a:pt x="44703" y="318949"/>
                  </a:lnTo>
                  <a:lnTo>
                    <a:pt x="65551" y="316814"/>
                  </a:lnTo>
                  <a:lnTo>
                    <a:pt x="87295" y="322884"/>
                  </a:lnTo>
                  <a:lnTo>
                    <a:pt x="116147" y="339456"/>
                  </a:lnTo>
                  <a:lnTo>
                    <a:pt x="177436" y="395876"/>
                  </a:lnTo>
                  <a:lnTo>
                    <a:pt x="199658" y="417885"/>
                  </a:lnTo>
                  <a:lnTo>
                    <a:pt x="206840" y="421528"/>
                  </a:lnTo>
                  <a:lnTo>
                    <a:pt x="235243" y="421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516103" y="3674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705823" y="181892"/>
            <a:ext cx="3980381" cy="724817"/>
            <a:chOff x="2705823" y="181892"/>
            <a:chExt cx="3980381" cy="724817"/>
          </a:xfrm>
        </p:grpSpPr>
        <p:sp>
          <p:nvSpPr>
            <p:cNvPr id="2" name="Freeform 1"/>
            <p:cNvSpPr/>
            <p:nvPr/>
          </p:nvSpPr>
          <p:spPr>
            <a:xfrm>
              <a:off x="2863751" y="200041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7409" y="42692"/>
                  </a:lnTo>
                  <a:lnTo>
                    <a:pt x="4463" y="65767"/>
                  </a:lnTo>
                  <a:lnTo>
                    <a:pt x="8984" y="125122"/>
                  </a:lnTo>
                  <a:lnTo>
                    <a:pt x="10071" y="174333"/>
                  </a:lnTo>
                  <a:lnTo>
                    <a:pt x="10393" y="233368"/>
                  </a:lnTo>
                  <a:lnTo>
                    <a:pt x="10488" y="295314"/>
                  </a:lnTo>
                  <a:lnTo>
                    <a:pt x="10517" y="351883"/>
                  </a:lnTo>
                  <a:lnTo>
                    <a:pt x="4937" y="40732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05823" y="181892"/>
              <a:ext cx="368499" cy="460347"/>
            </a:xfrm>
            <a:custGeom>
              <a:avLst/>
              <a:gdLst/>
              <a:ahLst/>
              <a:cxnLst/>
              <a:rect l="0" t="0" r="0" b="0"/>
              <a:pathLst>
                <a:path w="368499" h="460347">
                  <a:moveTo>
                    <a:pt x="0" y="102377"/>
                  </a:moveTo>
                  <a:lnTo>
                    <a:pt x="20244" y="58414"/>
                  </a:lnTo>
                  <a:lnTo>
                    <a:pt x="35904" y="44623"/>
                  </a:lnTo>
                  <a:lnTo>
                    <a:pt x="95136" y="10291"/>
                  </a:lnTo>
                  <a:lnTo>
                    <a:pt x="117152" y="2958"/>
                  </a:lnTo>
                  <a:lnTo>
                    <a:pt x="157025" y="0"/>
                  </a:lnTo>
                  <a:lnTo>
                    <a:pt x="201854" y="7182"/>
                  </a:lnTo>
                  <a:lnTo>
                    <a:pt x="231514" y="23608"/>
                  </a:lnTo>
                  <a:lnTo>
                    <a:pt x="247565" y="36563"/>
                  </a:lnTo>
                  <a:lnTo>
                    <a:pt x="264166" y="62599"/>
                  </a:lnTo>
                  <a:lnTo>
                    <a:pt x="283933" y="116333"/>
                  </a:lnTo>
                  <a:lnTo>
                    <a:pt x="292652" y="175324"/>
                  </a:lnTo>
                  <a:lnTo>
                    <a:pt x="287605" y="202648"/>
                  </a:lnTo>
                  <a:lnTo>
                    <a:pt x="271610" y="234642"/>
                  </a:lnTo>
                  <a:lnTo>
                    <a:pt x="245245" y="266414"/>
                  </a:lnTo>
                  <a:lnTo>
                    <a:pt x="225201" y="274718"/>
                  </a:lnTo>
                  <a:lnTo>
                    <a:pt x="213305" y="276932"/>
                  </a:lnTo>
                  <a:lnTo>
                    <a:pt x="206544" y="281918"/>
                  </a:lnTo>
                  <a:lnTo>
                    <a:pt x="203207" y="288752"/>
                  </a:lnTo>
                  <a:lnTo>
                    <a:pt x="202152" y="296817"/>
                  </a:lnTo>
                  <a:lnTo>
                    <a:pt x="211846" y="330524"/>
                  </a:lnTo>
                  <a:lnTo>
                    <a:pt x="242786" y="386188"/>
                  </a:lnTo>
                  <a:lnTo>
                    <a:pt x="257644" y="406330"/>
                  </a:lnTo>
                  <a:lnTo>
                    <a:pt x="300391" y="445665"/>
                  </a:lnTo>
                  <a:lnTo>
                    <a:pt x="321461" y="453821"/>
                  </a:lnTo>
                  <a:lnTo>
                    <a:pt x="368498" y="460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65228" y="450667"/>
              <a:ext cx="135436" cy="197999"/>
            </a:xfrm>
            <a:custGeom>
              <a:avLst/>
              <a:gdLst/>
              <a:ahLst/>
              <a:cxnLst/>
              <a:rect l="0" t="0" r="0" b="0"/>
              <a:pathLst>
                <a:path w="135436" h="197999">
                  <a:moveTo>
                    <a:pt x="19621" y="96814"/>
                  </a:moveTo>
                  <a:lnTo>
                    <a:pt x="59309" y="94475"/>
                  </a:lnTo>
                  <a:lnTo>
                    <a:pt x="91432" y="80003"/>
                  </a:lnTo>
                  <a:lnTo>
                    <a:pt x="108469" y="67506"/>
                  </a:lnTo>
                  <a:lnTo>
                    <a:pt x="117601" y="47914"/>
                  </a:lnTo>
                  <a:lnTo>
                    <a:pt x="120036" y="36138"/>
                  </a:lnTo>
                  <a:lnTo>
                    <a:pt x="118150" y="27118"/>
                  </a:lnTo>
                  <a:lnTo>
                    <a:pt x="113383" y="19934"/>
                  </a:lnTo>
                  <a:lnTo>
                    <a:pt x="97558" y="8833"/>
                  </a:lnTo>
                  <a:lnTo>
                    <a:pt x="74927" y="0"/>
                  </a:lnTo>
                  <a:lnTo>
                    <a:pt x="52391" y="1533"/>
                  </a:lnTo>
                  <a:lnTo>
                    <a:pt x="31846" y="10013"/>
                  </a:lnTo>
                  <a:lnTo>
                    <a:pt x="14916" y="21581"/>
                  </a:lnTo>
                  <a:lnTo>
                    <a:pt x="5832" y="43880"/>
                  </a:lnTo>
                  <a:lnTo>
                    <a:pt x="0" y="100266"/>
                  </a:lnTo>
                  <a:lnTo>
                    <a:pt x="5442" y="125255"/>
                  </a:lnTo>
                  <a:lnTo>
                    <a:pt x="21659" y="155934"/>
                  </a:lnTo>
                  <a:lnTo>
                    <a:pt x="44402" y="179842"/>
                  </a:lnTo>
                  <a:lnTo>
                    <a:pt x="53689" y="187261"/>
                  </a:lnTo>
                  <a:lnTo>
                    <a:pt x="76487" y="195505"/>
                  </a:lnTo>
                  <a:lnTo>
                    <a:pt x="99877" y="197998"/>
                  </a:lnTo>
                  <a:lnTo>
                    <a:pt x="135435" y="191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66029" y="479066"/>
              <a:ext cx="134676" cy="215815"/>
            </a:xfrm>
            <a:custGeom>
              <a:avLst/>
              <a:gdLst/>
              <a:ahLst/>
              <a:cxnLst/>
              <a:rect l="0" t="0" r="0" b="0"/>
              <a:pathLst>
                <a:path w="134676" h="215815">
                  <a:moveTo>
                    <a:pt x="8333" y="78944"/>
                  </a:moveTo>
                  <a:lnTo>
                    <a:pt x="8333" y="127875"/>
                  </a:lnTo>
                  <a:lnTo>
                    <a:pt x="8333" y="148654"/>
                  </a:lnTo>
                  <a:lnTo>
                    <a:pt x="0" y="87185"/>
                  </a:lnTo>
                  <a:lnTo>
                    <a:pt x="1575" y="49800"/>
                  </a:lnTo>
                  <a:lnTo>
                    <a:pt x="7669" y="27387"/>
                  </a:lnTo>
                  <a:lnTo>
                    <a:pt x="18177" y="5727"/>
                  </a:lnTo>
                  <a:lnTo>
                    <a:pt x="25424" y="887"/>
                  </a:lnTo>
                  <a:lnTo>
                    <a:pt x="33765" y="0"/>
                  </a:lnTo>
                  <a:lnTo>
                    <a:pt x="42836" y="1748"/>
                  </a:lnTo>
                  <a:lnTo>
                    <a:pt x="59152" y="13049"/>
                  </a:lnTo>
                  <a:lnTo>
                    <a:pt x="73034" y="30940"/>
                  </a:lnTo>
                  <a:lnTo>
                    <a:pt x="94597" y="83673"/>
                  </a:lnTo>
                  <a:lnTo>
                    <a:pt x="115450" y="138890"/>
                  </a:lnTo>
                  <a:lnTo>
                    <a:pt x="131335" y="196427"/>
                  </a:lnTo>
                  <a:lnTo>
                    <a:pt x="134675" y="2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26138" y="472286"/>
              <a:ext cx="121966" cy="212541"/>
            </a:xfrm>
            <a:custGeom>
              <a:avLst/>
              <a:gdLst/>
              <a:ahLst/>
              <a:cxnLst/>
              <a:rect l="0" t="0" r="0" b="0"/>
              <a:pathLst>
                <a:path w="121966" h="212541">
                  <a:moveTo>
                    <a:pt x="6152" y="127838"/>
                  </a:moveTo>
                  <a:lnTo>
                    <a:pt x="60027" y="109880"/>
                  </a:lnTo>
                  <a:lnTo>
                    <a:pt x="80399" y="103089"/>
                  </a:lnTo>
                  <a:lnTo>
                    <a:pt x="94913" y="89932"/>
                  </a:lnTo>
                  <a:lnTo>
                    <a:pt x="100421" y="81510"/>
                  </a:lnTo>
                  <a:lnTo>
                    <a:pt x="108173" y="47301"/>
                  </a:lnTo>
                  <a:lnTo>
                    <a:pt x="103747" y="27313"/>
                  </a:lnTo>
                  <a:lnTo>
                    <a:pt x="99291" y="18707"/>
                  </a:lnTo>
                  <a:lnTo>
                    <a:pt x="81862" y="6026"/>
                  </a:lnTo>
                  <a:lnTo>
                    <a:pt x="70663" y="1006"/>
                  </a:lnTo>
                  <a:lnTo>
                    <a:pt x="59688" y="0"/>
                  </a:lnTo>
                  <a:lnTo>
                    <a:pt x="38135" y="5120"/>
                  </a:lnTo>
                  <a:lnTo>
                    <a:pt x="19976" y="18315"/>
                  </a:lnTo>
                  <a:lnTo>
                    <a:pt x="11859" y="26746"/>
                  </a:lnTo>
                  <a:lnTo>
                    <a:pt x="2839" y="48593"/>
                  </a:lnTo>
                  <a:lnTo>
                    <a:pt x="0" y="76240"/>
                  </a:lnTo>
                  <a:lnTo>
                    <a:pt x="6149" y="127758"/>
                  </a:lnTo>
                  <a:lnTo>
                    <a:pt x="22268" y="165639"/>
                  </a:lnTo>
                  <a:lnTo>
                    <a:pt x="55559" y="207526"/>
                  </a:lnTo>
                  <a:lnTo>
                    <a:pt x="63656" y="211379"/>
                  </a:lnTo>
                  <a:lnTo>
                    <a:pt x="82012" y="212540"/>
                  </a:lnTo>
                  <a:lnTo>
                    <a:pt x="121965" y="201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90217" y="526424"/>
              <a:ext cx="240846" cy="184594"/>
            </a:xfrm>
            <a:custGeom>
              <a:avLst/>
              <a:gdLst/>
              <a:ahLst/>
              <a:cxnLst/>
              <a:rect l="0" t="0" r="0" b="0"/>
              <a:pathLst>
                <a:path w="240846" h="184594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20244" y="130753"/>
                  </a:lnTo>
                  <a:lnTo>
                    <a:pt x="28704" y="135132"/>
                  </a:lnTo>
                  <a:lnTo>
                    <a:pt x="50582" y="136878"/>
                  </a:lnTo>
                  <a:lnTo>
                    <a:pt x="59458" y="132196"/>
                  </a:lnTo>
                  <a:lnTo>
                    <a:pt x="72439" y="114516"/>
                  </a:lnTo>
                  <a:lnTo>
                    <a:pt x="89135" y="65038"/>
                  </a:lnTo>
                  <a:lnTo>
                    <a:pt x="93091" y="33439"/>
                  </a:lnTo>
                  <a:lnTo>
                    <a:pt x="93646" y="35161"/>
                  </a:lnTo>
                  <a:lnTo>
                    <a:pt x="94017" y="40988"/>
                  </a:lnTo>
                  <a:lnTo>
                    <a:pt x="114445" y="96919"/>
                  </a:lnTo>
                  <a:lnTo>
                    <a:pt x="135171" y="145747"/>
                  </a:lnTo>
                  <a:lnTo>
                    <a:pt x="154954" y="172906"/>
                  </a:lnTo>
                  <a:lnTo>
                    <a:pt x="174934" y="182132"/>
                  </a:lnTo>
                  <a:lnTo>
                    <a:pt x="186812" y="184593"/>
                  </a:lnTo>
                  <a:lnTo>
                    <a:pt x="197071" y="183893"/>
                  </a:lnTo>
                  <a:lnTo>
                    <a:pt x="214709" y="176877"/>
                  </a:lnTo>
                  <a:lnTo>
                    <a:pt x="227228" y="159721"/>
                  </a:lnTo>
                  <a:lnTo>
                    <a:pt x="235521" y="136498"/>
                  </a:lnTo>
                  <a:lnTo>
                    <a:pt x="240845" y="80342"/>
                  </a:lnTo>
                  <a:lnTo>
                    <a:pt x="236307" y="24449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98670" y="515885"/>
              <a:ext cx="207445" cy="189525"/>
            </a:xfrm>
            <a:custGeom>
              <a:avLst/>
              <a:gdLst/>
              <a:ahLst/>
              <a:cxnLst/>
              <a:rect l="0" t="0" r="0" b="0"/>
              <a:pathLst>
                <a:path w="207445" h="189525">
                  <a:moveTo>
                    <a:pt x="102159" y="157938"/>
                  </a:moveTo>
                  <a:lnTo>
                    <a:pt x="110492" y="120460"/>
                  </a:lnTo>
                  <a:lnTo>
                    <a:pt x="108917" y="82493"/>
                  </a:lnTo>
                  <a:lnTo>
                    <a:pt x="97905" y="33331"/>
                  </a:lnTo>
                  <a:lnTo>
                    <a:pt x="82311" y="6114"/>
                  </a:lnTo>
                  <a:lnTo>
                    <a:pt x="73719" y="1740"/>
                  </a:lnTo>
                  <a:lnTo>
                    <a:pt x="51694" y="0"/>
                  </a:lnTo>
                  <a:lnTo>
                    <a:pt x="32547" y="6245"/>
                  </a:lnTo>
                  <a:lnTo>
                    <a:pt x="24165" y="11186"/>
                  </a:lnTo>
                  <a:lnTo>
                    <a:pt x="11733" y="26035"/>
                  </a:lnTo>
                  <a:lnTo>
                    <a:pt x="3478" y="45502"/>
                  </a:lnTo>
                  <a:lnTo>
                    <a:pt x="0" y="82770"/>
                  </a:lnTo>
                  <a:lnTo>
                    <a:pt x="11786" y="145599"/>
                  </a:lnTo>
                  <a:lnTo>
                    <a:pt x="27288" y="172870"/>
                  </a:lnTo>
                  <a:lnTo>
                    <a:pt x="35867" y="177251"/>
                  </a:lnTo>
                  <a:lnTo>
                    <a:pt x="57878" y="179000"/>
                  </a:lnTo>
                  <a:lnTo>
                    <a:pt x="67959" y="175489"/>
                  </a:lnTo>
                  <a:lnTo>
                    <a:pt x="85399" y="162229"/>
                  </a:lnTo>
                  <a:lnTo>
                    <a:pt x="102782" y="129444"/>
                  </a:lnTo>
                  <a:lnTo>
                    <a:pt x="111901" y="85803"/>
                  </a:lnTo>
                  <a:lnTo>
                    <a:pt x="114503" y="87621"/>
                  </a:lnTo>
                  <a:lnTo>
                    <a:pt x="152014" y="148224"/>
                  </a:lnTo>
                  <a:lnTo>
                    <a:pt x="168770" y="162590"/>
                  </a:lnTo>
                  <a:lnTo>
                    <a:pt x="207444" y="189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16642" y="315854"/>
              <a:ext cx="174628" cy="397094"/>
            </a:xfrm>
            <a:custGeom>
              <a:avLst/>
              <a:gdLst/>
              <a:ahLst/>
              <a:cxnLst/>
              <a:rect l="0" t="0" r="0" b="0"/>
              <a:pathLst>
                <a:path w="174628" h="397094">
                  <a:moveTo>
                    <a:pt x="10529" y="0"/>
                  </a:moveTo>
                  <a:lnTo>
                    <a:pt x="4940" y="16768"/>
                  </a:lnTo>
                  <a:lnTo>
                    <a:pt x="8212" y="64620"/>
                  </a:lnTo>
                  <a:lnTo>
                    <a:pt x="11012" y="115853"/>
                  </a:lnTo>
                  <a:lnTo>
                    <a:pt x="18726" y="175743"/>
                  </a:lnTo>
                  <a:lnTo>
                    <a:pt x="26186" y="237356"/>
                  </a:lnTo>
                  <a:lnTo>
                    <a:pt x="30519" y="298963"/>
                  </a:lnTo>
                  <a:lnTo>
                    <a:pt x="31375" y="357405"/>
                  </a:lnTo>
                  <a:lnTo>
                    <a:pt x="31492" y="376436"/>
                  </a:lnTo>
                  <a:lnTo>
                    <a:pt x="32747" y="320519"/>
                  </a:lnTo>
                  <a:lnTo>
                    <a:pt x="41158" y="285652"/>
                  </a:lnTo>
                  <a:lnTo>
                    <a:pt x="51828" y="263827"/>
                  </a:lnTo>
                  <a:lnTo>
                    <a:pt x="60288" y="256603"/>
                  </a:lnTo>
                  <a:lnTo>
                    <a:pt x="82167" y="248577"/>
                  </a:lnTo>
                  <a:lnTo>
                    <a:pt x="93383" y="249946"/>
                  </a:lnTo>
                  <a:lnTo>
                    <a:pt x="115203" y="260826"/>
                  </a:lnTo>
                  <a:lnTo>
                    <a:pt x="149401" y="289171"/>
                  </a:lnTo>
                  <a:lnTo>
                    <a:pt x="164277" y="307505"/>
                  </a:lnTo>
                  <a:lnTo>
                    <a:pt x="172448" y="330472"/>
                  </a:lnTo>
                  <a:lnTo>
                    <a:pt x="174627" y="343147"/>
                  </a:lnTo>
                  <a:lnTo>
                    <a:pt x="170809" y="363470"/>
                  </a:lnTo>
                  <a:lnTo>
                    <a:pt x="166515" y="372165"/>
                  </a:lnTo>
                  <a:lnTo>
                    <a:pt x="152385" y="384946"/>
                  </a:lnTo>
                  <a:lnTo>
                    <a:pt x="133238" y="393355"/>
                  </a:lnTo>
                  <a:lnTo>
                    <a:pt x="109130" y="397093"/>
                  </a:lnTo>
                  <a:lnTo>
                    <a:pt x="85937" y="392515"/>
                  </a:lnTo>
                  <a:lnTo>
                    <a:pt x="24327" y="36042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29407" y="336911"/>
              <a:ext cx="29392" cy="379027"/>
            </a:xfrm>
            <a:custGeom>
              <a:avLst/>
              <a:gdLst/>
              <a:ahLst/>
              <a:cxnLst/>
              <a:rect l="0" t="0" r="0" b="0"/>
              <a:pathLst>
                <a:path w="29392" h="379027">
                  <a:moveTo>
                    <a:pt x="8334" y="0"/>
                  </a:moveTo>
                  <a:lnTo>
                    <a:pt x="0" y="52051"/>
                  </a:lnTo>
                  <a:lnTo>
                    <a:pt x="3828" y="111537"/>
                  </a:lnTo>
                  <a:lnTo>
                    <a:pt x="8613" y="165489"/>
                  </a:lnTo>
                  <a:lnTo>
                    <a:pt x="16491" y="227445"/>
                  </a:lnTo>
                  <a:lnTo>
                    <a:pt x="18159" y="283031"/>
                  </a:lnTo>
                  <a:lnTo>
                    <a:pt x="18654" y="333426"/>
                  </a:lnTo>
                  <a:lnTo>
                    <a:pt x="19939" y="358759"/>
                  </a:lnTo>
                  <a:lnTo>
                    <a:pt x="2939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76581" y="545334"/>
              <a:ext cx="171731" cy="199275"/>
            </a:xfrm>
            <a:custGeom>
              <a:avLst/>
              <a:gdLst/>
              <a:ahLst/>
              <a:cxnLst/>
              <a:rect l="0" t="0" r="0" b="0"/>
              <a:pathLst>
                <a:path w="171731" h="199275">
                  <a:moveTo>
                    <a:pt x="13802" y="96904"/>
                  </a:moveTo>
                  <a:lnTo>
                    <a:pt x="72419" y="82250"/>
                  </a:lnTo>
                  <a:lnTo>
                    <a:pt x="124253" y="67536"/>
                  </a:lnTo>
                  <a:lnTo>
                    <a:pt x="143220" y="56166"/>
                  </a:lnTo>
                  <a:lnTo>
                    <a:pt x="148044" y="47518"/>
                  </a:lnTo>
                  <a:lnTo>
                    <a:pt x="150284" y="25432"/>
                  </a:lnTo>
                  <a:lnTo>
                    <a:pt x="146904" y="16500"/>
                  </a:lnTo>
                  <a:lnTo>
                    <a:pt x="133790" y="3457"/>
                  </a:lnTo>
                  <a:lnTo>
                    <a:pt x="113143" y="0"/>
                  </a:lnTo>
                  <a:lnTo>
                    <a:pt x="67350" y="7312"/>
                  </a:lnTo>
                  <a:lnTo>
                    <a:pt x="40717" y="22265"/>
                  </a:lnTo>
                  <a:lnTo>
                    <a:pt x="18007" y="47103"/>
                  </a:lnTo>
                  <a:lnTo>
                    <a:pt x="2050" y="76689"/>
                  </a:lnTo>
                  <a:lnTo>
                    <a:pt x="0" y="100398"/>
                  </a:lnTo>
                  <a:lnTo>
                    <a:pt x="8216" y="148157"/>
                  </a:lnTo>
                  <a:lnTo>
                    <a:pt x="23325" y="175131"/>
                  </a:lnTo>
                  <a:lnTo>
                    <a:pt x="42211" y="187433"/>
                  </a:lnTo>
                  <a:lnTo>
                    <a:pt x="67372" y="195631"/>
                  </a:lnTo>
                  <a:lnTo>
                    <a:pt x="98052" y="199274"/>
                  </a:lnTo>
                  <a:lnTo>
                    <a:pt x="158792" y="185138"/>
                  </a:lnTo>
                  <a:lnTo>
                    <a:pt x="171730" y="181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92653" y="252683"/>
              <a:ext cx="39969" cy="473784"/>
            </a:xfrm>
            <a:custGeom>
              <a:avLst/>
              <a:gdLst/>
              <a:ahLst/>
              <a:cxnLst/>
              <a:rect l="0" t="0" r="0" b="0"/>
              <a:pathLst>
                <a:path w="39969" h="473784">
                  <a:moveTo>
                    <a:pt x="8383" y="0"/>
                  </a:moveTo>
                  <a:lnTo>
                    <a:pt x="2794" y="62093"/>
                  </a:lnTo>
                  <a:lnTo>
                    <a:pt x="0" y="113478"/>
                  </a:lnTo>
                  <a:lnTo>
                    <a:pt x="6381" y="168688"/>
                  </a:lnTo>
                  <a:lnTo>
                    <a:pt x="13577" y="224654"/>
                  </a:lnTo>
                  <a:lnTo>
                    <a:pt x="19027" y="279600"/>
                  </a:lnTo>
                  <a:lnTo>
                    <a:pt x="27838" y="341887"/>
                  </a:lnTo>
                  <a:lnTo>
                    <a:pt x="34554" y="394148"/>
                  </a:lnTo>
                  <a:lnTo>
                    <a:pt x="38899" y="453200"/>
                  </a:lnTo>
                  <a:lnTo>
                    <a:pt x="39968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85223" y="244735"/>
              <a:ext cx="347441" cy="471203"/>
            </a:xfrm>
            <a:custGeom>
              <a:avLst/>
              <a:gdLst/>
              <a:ahLst/>
              <a:cxnLst/>
              <a:rect l="0" t="0" r="0" b="0"/>
              <a:pathLst>
                <a:path w="347441" h="471203">
                  <a:moveTo>
                    <a:pt x="0" y="102705"/>
                  </a:moveTo>
                  <a:lnTo>
                    <a:pt x="5589" y="80348"/>
                  </a:lnTo>
                  <a:lnTo>
                    <a:pt x="17691" y="63133"/>
                  </a:lnTo>
                  <a:lnTo>
                    <a:pt x="34768" y="48852"/>
                  </a:lnTo>
                  <a:lnTo>
                    <a:pt x="95035" y="15261"/>
                  </a:lnTo>
                  <a:lnTo>
                    <a:pt x="127594" y="3226"/>
                  </a:lnTo>
                  <a:lnTo>
                    <a:pt x="153024" y="0"/>
                  </a:lnTo>
                  <a:lnTo>
                    <a:pt x="193649" y="9363"/>
                  </a:lnTo>
                  <a:lnTo>
                    <a:pt x="215137" y="23785"/>
                  </a:lnTo>
                  <a:lnTo>
                    <a:pt x="240389" y="54755"/>
                  </a:lnTo>
                  <a:lnTo>
                    <a:pt x="274678" y="113635"/>
                  </a:lnTo>
                  <a:lnTo>
                    <a:pt x="282375" y="166648"/>
                  </a:lnTo>
                  <a:lnTo>
                    <a:pt x="281088" y="194295"/>
                  </a:lnTo>
                  <a:lnTo>
                    <a:pt x="272716" y="222181"/>
                  </a:lnTo>
                  <a:lnTo>
                    <a:pt x="258077" y="243933"/>
                  </a:lnTo>
                  <a:lnTo>
                    <a:pt x="239873" y="260229"/>
                  </a:lnTo>
                  <a:lnTo>
                    <a:pt x="220084" y="271372"/>
                  </a:lnTo>
                  <a:lnTo>
                    <a:pt x="177397" y="281991"/>
                  </a:lnTo>
                  <a:lnTo>
                    <a:pt x="175586" y="286570"/>
                  </a:lnTo>
                  <a:lnTo>
                    <a:pt x="176719" y="291962"/>
                  </a:lnTo>
                  <a:lnTo>
                    <a:pt x="221557" y="353321"/>
                  </a:lnTo>
                  <a:lnTo>
                    <a:pt x="271585" y="413988"/>
                  </a:lnTo>
                  <a:lnTo>
                    <a:pt x="309721" y="451883"/>
                  </a:lnTo>
                  <a:lnTo>
                    <a:pt x="347440" y="471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32663" y="541895"/>
              <a:ext cx="136600" cy="195157"/>
            </a:xfrm>
            <a:custGeom>
              <a:avLst/>
              <a:gdLst/>
              <a:ahLst/>
              <a:cxnLst/>
              <a:rect l="0" t="0" r="0" b="0"/>
              <a:pathLst>
                <a:path w="136600" h="195157">
                  <a:moveTo>
                    <a:pt x="0" y="47700"/>
                  </a:moveTo>
                  <a:lnTo>
                    <a:pt x="5589" y="64468"/>
                  </a:lnTo>
                  <a:lnTo>
                    <a:pt x="11915" y="69407"/>
                  </a:lnTo>
                  <a:lnTo>
                    <a:pt x="63123" y="83574"/>
                  </a:lnTo>
                  <a:lnTo>
                    <a:pt x="100332" y="82376"/>
                  </a:lnTo>
                  <a:lnTo>
                    <a:pt x="121021" y="74420"/>
                  </a:lnTo>
                  <a:lnTo>
                    <a:pt x="129813" y="69023"/>
                  </a:lnTo>
                  <a:lnTo>
                    <a:pt x="134505" y="60746"/>
                  </a:lnTo>
                  <a:lnTo>
                    <a:pt x="136599" y="39070"/>
                  </a:lnTo>
                  <a:lnTo>
                    <a:pt x="130511" y="20078"/>
                  </a:lnTo>
                  <a:lnTo>
                    <a:pt x="125611" y="11738"/>
                  </a:lnTo>
                  <a:lnTo>
                    <a:pt x="117666" y="6178"/>
                  </a:lnTo>
                  <a:lnTo>
                    <a:pt x="96360" y="0"/>
                  </a:lnTo>
                  <a:lnTo>
                    <a:pt x="74412" y="3494"/>
                  </a:lnTo>
                  <a:lnTo>
                    <a:pt x="54129" y="14015"/>
                  </a:lnTo>
                  <a:lnTo>
                    <a:pt x="37315" y="30389"/>
                  </a:lnTo>
                  <a:lnTo>
                    <a:pt x="20285" y="59339"/>
                  </a:lnTo>
                  <a:lnTo>
                    <a:pt x="13419" y="95732"/>
                  </a:lnTo>
                  <a:lnTo>
                    <a:pt x="19505" y="141546"/>
                  </a:lnTo>
                  <a:lnTo>
                    <a:pt x="25436" y="163109"/>
                  </a:lnTo>
                  <a:lnTo>
                    <a:pt x="38211" y="181271"/>
                  </a:lnTo>
                  <a:lnTo>
                    <a:pt x="46531" y="189390"/>
                  </a:lnTo>
                  <a:lnTo>
                    <a:pt x="56757" y="193633"/>
                  </a:lnTo>
                  <a:lnTo>
                    <a:pt x="100552" y="195156"/>
                  </a:lnTo>
                  <a:lnTo>
                    <a:pt x="126342" y="195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62555" y="515896"/>
              <a:ext cx="138636" cy="189488"/>
            </a:xfrm>
            <a:custGeom>
              <a:avLst/>
              <a:gdLst/>
              <a:ahLst/>
              <a:cxnLst/>
              <a:rect l="0" t="0" r="0" b="0"/>
              <a:pathLst>
                <a:path w="138636" h="189488">
                  <a:moveTo>
                    <a:pt x="96491" y="0"/>
                  </a:moveTo>
                  <a:lnTo>
                    <a:pt x="34233" y="19128"/>
                  </a:lnTo>
                  <a:lnTo>
                    <a:pt x="17739" y="30338"/>
                  </a:lnTo>
                  <a:lnTo>
                    <a:pt x="5728" y="46239"/>
                  </a:lnTo>
                  <a:lnTo>
                    <a:pt x="887" y="55392"/>
                  </a:lnTo>
                  <a:lnTo>
                    <a:pt x="0" y="63834"/>
                  </a:lnTo>
                  <a:lnTo>
                    <a:pt x="5253" y="79454"/>
                  </a:lnTo>
                  <a:lnTo>
                    <a:pt x="12270" y="84554"/>
                  </a:lnTo>
                  <a:lnTo>
                    <a:pt x="44501" y="91734"/>
                  </a:lnTo>
                  <a:lnTo>
                    <a:pt x="82517" y="96200"/>
                  </a:lnTo>
                  <a:lnTo>
                    <a:pt x="115358" y="111302"/>
                  </a:lnTo>
                  <a:lnTo>
                    <a:pt x="132562" y="123947"/>
                  </a:lnTo>
                  <a:lnTo>
                    <a:pt x="136916" y="132934"/>
                  </a:lnTo>
                  <a:lnTo>
                    <a:pt x="138635" y="155398"/>
                  </a:lnTo>
                  <a:lnTo>
                    <a:pt x="135115" y="165600"/>
                  </a:lnTo>
                  <a:lnTo>
                    <a:pt x="121847" y="183174"/>
                  </a:lnTo>
                  <a:lnTo>
                    <a:pt x="111055" y="187627"/>
                  </a:lnTo>
                  <a:lnTo>
                    <a:pt x="54828" y="189487"/>
                  </a:lnTo>
                  <a:lnTo>
                    <a:pt x="30011" y="188331"/>
                  </a:lnTo>
                  <a:lnTo>
                    <a:pt x="173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35576" y="552421"/>
              <a:ext cx="136969" cy="166748"/>
            </a:xfrm>
            <a:custGeom>
              <a:avLst/>
              <a:gdLst/>
              <a:ahLst/>
              <a:cxnLst/>
              <a:rect l="0" t="0" r="0" b="0"/>
              <a:pathLst>
                <a:path w="136969" h="166748">
                  <a:moveTo>
                    <a:pt x="91926" y="5589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39221" y="14017"/>
                  </a:lnTo>
                  <a:lnTo>
                    <a:pt x="16909" y="39672"/>
                  </a:lnTo>
                  <a:lnTo>
                    <a:pt x="6723" y="59341"/>
                  </a:lnTo>
                  <a:lnTo>
                    <a:pt x="0" y="95735"/>
                  </a:lnTo>
                  <a:lnTo>
                    <a:pt x="4667" y="116234"/>
                  </a:lnTo>
                  <a:lnTo>
                    <a:pt x="26727" y="148457"/>
                  </a:lnTo>
                  <a:lnTo>
                    <a:pt x="52331" y="164644"/>
                  </a:lnTo>
                  <a:lnTo>
                    <a:pt x="75108" y="166747"/>
                  </a:lnTo>
                  <a:lnTo>
                    <a:pt x="87733" y="165670"/>
                  </a:lnTo>
                  <a:lnTo>
                    <a:pt x="108000" y="155115"/>
                  </a:lnTo>
                  <a:lnTo>
                    <a:pt x="116680" y="147387"/>
                  </a:lnTo>
                  <a:lnTo>
                    <a:pt x="134486" y="114154"/>
                  </a:lnTo>
                  <a:lnTo>
                    <a:pt x="136968" y="91275"/>
                  </a:lnTo>
                  <a:lnTo>
                    <a:pt x="133002" y="69408"/>
                  </a:lnTo>
                  <a:lnTo>
                    <a:pt x="114511" y="33013"/>
                  </a:lnTo>
                  <a:lnTo>
                    <a:pt x="102455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01202" y="547481"/>
              <a:ext cx="145063" cy="173929"/>
            </a:xfrm>
            <a:custGeom>
              <a:avLst/>
              <a:gdLst/>
              <a:ahLst/>
              <a:cxnLst/>
              <a:rect l="0" t="0" r="0" b="0"/>
              <a:pathLst>
                <a:path w="145063" h="173929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30643" y="133673"/>
                  </a:lnTo>
                  <a:lnTo>
                    <a:pt x="49893" y="161919"/>
                  </a:lnTo>
                  <a:lnTo>
                    <a:pt x="69748" y="171400"/>
                  </a:lnTo>
                  <a:lnTo>
                    <a:pt x="81593" y="173928"/>
                  </a:lnTo>
                  <a:lnTo>
                    <a:pt x="91830" y="173274"/>
                  </a:lnTo>
                  <a:lnTo>
                    <a:pt x="109444" y="166308"/>
                  </a:lnTo>
                  <a:lnTo>
                    <a:pt x="121951" y="152294"/>
                  </a:lnTo>
                  <a:lnTo>
                    <a:pt x="139512" y="114701"/>
                  </a:lnTo>
                  <a:lnTo>
                    <a:pt x="145062" y="72720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11772" y="541731"/>
              <a:ext cx="115815" cy="167264"/>
            </a:xfrm>
            <a:custGeom>
              <a:avLst/>
              <a:gdLst/>
              <a:ahLst/>
              <a:cxnLst/>
              <a:rect l="0" t="0" r="0" b="0"/>
              <a:pathLst>
                <a:path w="115815" h="167264">
                  <a:moveTo>
                    <a:pt x="0" y="79450"/>
                  </a:moveTo>
                  <a:lnTo>
                    <a:pt x="34747" y="142878"/>
                  </a:lnTo>
                  <a:lnTo>
                    <a:pt x="45650" y="167263"/>
                  </a:lnTo>
                  <a:lnTo>
                    <a:pt x="45641" y="166068"/>
                  </a:lnTo>
                  <a:lnTo>
                    <a:pt x="22638" y="111592"/>
                  </a:lnTo>
                  <a:lnTo>
                    <a:pt x="7331" y="69031"/>
                  </a:lnTo>
                  <a:lnTo>
                    <a:pt x="6378" y="47913"/>
                  </a:lnTo>
                  <a:lnTo>
                    <a:pt x="11023" y="27999"/>
                  </a:lnTo>
                  <a:lnTo>
                    <a:pt x="20887" y="11349"/>
                  </a:lnTo>
                  <a:lnTo>
                    <a:pt x="30302" y="5973"/>
                  </a:lnTo>
                  <a:lnTo>
                    <a:pt x="56362" y="0"/>
                  </a:lnTo>
                  <a:lnTo>
                    <a:pt x="115814" y="5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00452" y="560937"/>
              <a:ext cx="106119" cy="178380"/>
            </a:xfrm>
            <a:custGeom>
              <a:avLst/>
              <a:gdLst/>
              <a:ahLst/>
              <a:cxnLst/>
              <a:rect l="0" t="0" r="0" b="0"/>
              <a:pathLst>
                <a:path w="106119" h="178380">
                  <a:moveTo>
                    <a:pt x="95589" y="18130"/>
                  </a:moveTo>
                  <a:lnTo>
                    <a:pt x="84411" y="6951"/>
                  </a:lnTo>
                  <a:lnTo>
                    <a:pt x="66445" y="1463"/>
                  </a:lnTo>
                  <a:lnTo>
                    <a:pt x="55103" y="0"/>
                  </a:lnTo>
                  <a:lnTo>
                    <a:pt x="36261" y="4613"/>
                  </a:lnTo>
                  <a:lnTo>
                    <a:pt x="27961" y="9119"/>
                  </a:lnTo>
                  <a:lnTo>
                    <a:pt x="5101" y="37817"/>
                  </a:lnTo>
                  <a:lnTo>
                    <a:pt x="0" y="65874"/>
                  </a:lnTo>
                  <a:lnTo>
                    <a:pt x="6257" y="120368"/>
                  </a:lnTo>
                  <a:lnTo>
                    <a:pt x="21027" y="154097"/>
                  </a:lnTo>
                  <a:lnTo>
                    <a:pt x="36714" y="169417"/>
                  </a:lnTo>
                  <a:lnTo>
                    <a:pt x="45811" y="175140"/>
                  </a:lnTo>
                  <a:lnTo>
                    <a:pt x="65276" y="178379"/>
                  </a:lnTo>
                  <a:lnTo>
                    <a:pt x="83286" y="175919"/>
                  </a:lnTo>
                  <a:lnTo>
                    <a:pt x="106118" y="165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48684" y="555800"/>
              <a:ext cx="157928" cy="167359"/>
            </a:xfrm>
            <a:custGeom>
              <a:avLst/>
              <a:gdLst/>
              <a:ahLst/>
              <a:cxnLst/>
              <a:rect l="0" t="0" r="0" b="0"/>
              <a:pathLst>
                <a:path w="157928" h="167359">
                  <a:moveTo>
                    <a:pt x="0" y="75909"/>
                  </a:moveTo>
                  <a:lnTo>
                    <a:pt x="37478" y="67576"/>
                  </a:lnTo>
                  <a:lnTo>
                    <a:pt x="59941" y="64017"/>
                  </a:lnTo>
                  <a:lnTo>
                    <a:pt x="77723" y="54636"/>
                  </a:lnTo>
                  <a:lnTo>
                    <a:pt x="83400" y="46519"/>
                  </a:lnTo>
                  <a:lnTo>
                    <a:pt x="89709" y="25023"/>
                  </a:lnTo>
                  <a:lnTo>
                    <a:pt x="86712" y="16248"/>
                  </a:lnTo>
                  <a:lnTo>
                    <a:pt x="80035" y="9229"/>
                  </a:lnTo>
                  <a:lnTo>
                    <a:pt x="70904" y="3380"/>
                  </a:lnTo>
                  <a:lnTo>
                    <a:pt x="51400" y="0"/>
                  </a:lnTo>
                  <a:lnTo>
                    <a:pt x="41285" y="737"/>
                  </a:lnTo>
                  <a:lnTo>
                    <a:pt x="33372" y="4737"/>
                  </a:lnTo>
                  <a:lnTo>
                    <a:pt x="21461" y="18541"/>
                  </a:lnTo>
                  <a:lnTo>
                    <a:pt x="8178" y="46043"/>
                  </a:lnTo>
                  <a:lnTo>
                    <a:pt x="6754" y="66145"/>
                  </a:lnTo>
                  <a:lnTo>
                    <a:pt x="15372" y="107646"/>
                  </a:lnTo>
                  <a:lnTo>
                    <a:pt x="30551" y="139125"/>
                  </a:lnTo>
                  <a:lnTo>
                    <a:pt x="46333" y="153918"/>
                  </a:lnTo>
                  <a:lnTo>
                    <a:pt x="55455" y="159501"/>
                  </a:lnTo>
                  <a:lnTo>
                    <a:pt x="96240" y="167358"/>
                  </a:lnTo>
                  <a:lnTo>
                    <a:pt x="157927" y="160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27669" y="558010"/>
              <a:ext cx="158535" cy="200042"/>
            </a:xfrm>
            <a:custGeom>
              <a:avLst/>
              <a:gdLst/>
              <a:ahLst/>
              <a:cxnLst/>
              <a:rect l="0" t="0" r="0" b="0"/>
              <a:pathLst>
                <a:path w="158535" h="200042">
                  <a:moveTo>
                    <a:pt x="136869" y="0"/>
                  </a:moveTo>
                  <a:lnTo>
                    <a:pt x="78253" y="5589"/>
                  </a:lnTo>
                  <a:lnTo>
                    <a:pt x="57786" y="14572"/>
                  </a:lnTo>
                  <a:lnTo>
                    <a:pt x="25582" y="39403"/>
                  </a:lnTo>
                  <a:lnTo>
                    <a:pt x="22904" y="46156"/>
                  </a:lnTo>
                  <a:lnTo>
                    <a:pt x="23457" y="52997"/>
                  </a:lnTo>
                  <a:lnTo>
                    <a:pt x="26166" y="59898"/>
                  </a:lnTo>
                  <a:lnTo>
                    <a:pt x="38535" y="70685"/>
                  </a:lnTo>
                  <a:lnTo>
                    <a:pt x="95366" y="94492"/>
                  </a:lnTo>
                  <a:lnTo>
                    <a:pt x="114914" y="102828"/>
                  </a:lnTo>
                  <a:lnTo>
                    <a:pt x="153837" y="133962"/>
                  </a:lnTo>
                  <a:lnTo>
                    <a:pt x="157539" y="141950"/>
                  </a:lnTo>
                  <a:lnTo>
                    <a:pt x="158534" y="160185"/>
                  </a:lnTo>
                  <a:lnTo>
                    <a:pt x="154823" y="168791"/>
                  </a:lnTo>
                  <a:lnTo>
                    <a:pt x="141339" y="184593"/>
                  </a:lnTo>
                  <a:lnTo>
                    <a:pt x="117409" y="193175"/>
                  </a:lnTo>
                  <a:lnTo>
                    <a:pt x="54387" y="19868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42694" y="775589"/>
              <a:ext cx="3821845" cy="131120"/>
            </a:xfrm>
            <a:custGeom>
              <a:avLst/>
              <a:gdLst/>
              <a:ahLst/>
              <a:cxnLst/>
              <a:rect l="0" t="0" r="0" b="0"/>
              <a:pathLst>
                <a:path w="3821845" h="131120">
                  <a:moveTo>
                    <a:pt x="3821844" y="14048"/>
                  </a:moveTo>
                  <a:lnTo>
                    <a:pt x="3785928" y="76306"/>
                  </a:lnTo>
                  <a:lnTo>
                    <a:pt x="3751546" y="115241"/>
                  </a:lnTo>
                  <a:lnTo>
                    <a:pt x="3724976" y="131119"/>
                  </a:lnTo>
                  <a:lnTo>
                    <a:pt x="3701973" y="130030"/>
                  </a:lnTo>
                  <a:lnTo>
                    <a:pt x="3654667" y="110267"/>
                  </a:lnTo>
                  <a:lnTo>
                    <a:pt x="3600915" y="80069"/>
                  </a:lnTo>
                  <a:lnTo>
                    <a:pt x="3578594" y="72636"/>
                  </a:lnTo>
                  <a:lnTo>
                    <a:pt x="3540890" y="69622"/>
                  </a:lnTo>
                  <a:lnTo>
                    <a:pt x="3517992" y="73062"/>
                  </a:lnTo>
                  <a:lnTo>
                    <a:pt x="3499236" y="81611"/>
                  </a:lnTo>
                  <a:lnTo>
                    <a:pt x="3442226" y="116599"/>
                  </a:lnTo>
                  <a:lnTo>
                    <a:pt x="3420329" y="123967"/>
                  </a:lnTo>
                  <a:lnTo>
                    <a:pt x="3382863" y="126945"/>
                  </a:lnTo>
                  <a:lnTo>
                    <a:pt x="3347845" y="119769"/>
                  </a:lnTo>
                  <a:lnTo>
                    <a:pt x="3294684" y="96975"/>
                  </a:lnTo>
                  <a:lnTo>
                    <a:pt x="3232368" y="70245"/>
                  </a:lnTo>
                  <a:lnTo>
                    <a:pt x="3206175" y="58132"/>
                  </a:lnTo>
                  <a:lnTo>
                    <a:pt x="3175817" y="54308"/>
                  </a:lnTo>
                  <a:lnTo>
                    <a:pt x="3114257" y="61385"/>
                  </a:lnTo>
                  <a:lnTo>
                    <a:pt x="3055867" y="81283"/>
                  </a:lnTo>
                  <a:lnTo>
                    <a:pt x="3007502" y="93891"/>
                  </a:lnTo>
                  <a:lnTo>
                    <a:pt x="2961846" y="102696"/>
                  </a:lnTo>
                  <a:lnTo>
                    <a:pt x="2911794" y="98936"/>
                  </a:lnTo>
                  <a:lnTo>
                    <a:pt x="2848718" y="87184"/>
                  </a:lnTo>
                  <a:lnTo>
                    <a:pt x="2790592" y="68009"/>
                  </a:lnTo>
                  <a:lnTo>
                    <a:pt x="2728339" y="46269"/>
                  </a:lnTo>
                  <a:lnTo>
                    <a:pt x="2702962" y="40067"/>
                  </a:lnTo>
                  <a:lnTo>
                    <a:pt x="2649214" y="37745"/>
                  </a:lnTo>
                  <a:lnTo>
                    <a:pt x="2588835" y="45116"/>
                  </a:lnTo>
                  <a:lnTo>
                    <a:pt x="2526491" y="60428"/>
                  </a:lnTo>
                  <a:lnTo>
                    <a:pt x="2463565" y="71724"/>
                  </a:lnTo>
                  <a:lnTo>
                    <a:pt x="2403976" y="74421"/>
                  </a:lnTo>
                  <a:lnTo>
                    <a:pt x="2357854" y="68331"/>
                  </a:lnTo>
                  <a:lnTo>
                    <a:pt x="2297915" y="59118"/>
                  </a:lnTo>
                  <a:lnTo>
                    <a:pt x="2237081" y="45524"/>
                  </a:lnTo>
                  <a:lnTo>
                    <a:pt x="2185334" y="31574"/>
                  </a:lnTo>
                  <a:lnTo>
                    <a:pt x="2124418" y="14045"/>
                  </a:lnTo>
                  <a:lnTo>
                    <a:pt x="2094132" y="9367"/>
                  </a:lnTo>
                  <a:lnTo>
                    <a:pt x="2032212" y="13311"/>
                  </a:lnTo>
                  <a:lnTo>
                    <a:pt x="1972402" y="21888"/>
                  </a:lnTo>
                  <a:lnTo>
                    <a:pt x="1918972" y="38387"/>
                  </a:lnTo>
                  <a:lnTo>
                    <a:pt x="1863911" y="62227"/>
                  </a:lnTo>
                  <a:lnTo>
                    <a:pt x="1810950" y="80603"/>
                  </a:lnTo>
                  <a:lnTo>
                    <a:pt x="1758052" y="86336"/>
                  </a:lnTo>
                  <a:lnTo>
                    <a:pt x="1705945" y="86159"/>
                  </a:lnTo>
                  <a:lnTo>
                    <a:pt x="1651999" y="79331"/>
                  </a:lnTo>
                  <a:lnTo>
                    <a:pt x="1589892" y="69091"/>
                  </a:lnTo>
                  <a:lnTo>
                    <a:pt x="1528261" y="52506"/>
                  </a:lnTo>
                  <a:lnTo>
                    <a:pt x="1476435" y="39755"/>
                  </a:lnTo>
                  <a:lnTo>
                    <a:pt x="1431560" y="36483"/>
                  </a:lnTo>
                  <a:lnTo>
                    <a:pt x="1369131" y="36683"/>
                  </a:lnTo>
                  <a:lnTo>
                    <a:pt x="1309170" y="43631"/>
                  </a:lnTo>
                  <a:lnTo>
                    <a:pt x="1252569" y="53340"/>
                  </a:lnTo>
                  <a:lnTo>
                    <a:pt x="1196676" y="61194"/>
                  </a:lnTo>
                  <a:lnTo>
                    <a:pt x="1143428" y="65062"/>
                  </a:lnTo>
                  <a:lnTo>
                    <a:pt x="1086599" y="59133"/>
                  </a:lnTo>
                  <a:lnTo>
                    <a:pt x="1023167" y="50964"/>
                  </a:lnTo>
                  <a:lnTo>
                    <a:pt x="960539" y="34882"/>
                  </a:lnTo>
                  <a:lnTo>
                    <a:pt x="901094" y="18698"/>
                  </a:lnTo>
                  <a:lnTo>
                    <a:pt x="841509" y="15426"/>
                  </a:lnTo>
                  <a:lnTo>
                    <a:pt x="778880" y="15626"/>
                  </a:lnTo>
                  <a:lnTo>
                    <a:pt x="719380" y="22574"/>
                  </a:lnTo>
                  <a:lnTo>
                    <a:pt x="666055" y="35403"/>
                  </a:lnTo>
                  <a:lnTo>
                    <a:pt x="610548" y="49202"/>
                  </a:lnTo>
                  <a:lnTo>
                    <a:pt x="554860" y="48510"/>
                  </a:lnTo>
                  <a:lnTo>
                    <a:pt x="499495" y="40897"/>
                  </a:lnTo>
                  <a:lnTo>
                    <a:pt x="445196" y="27843"/>
                  </a:lnTo>
                  <a:lnTo>
                    <a:pt x="389949" y="10506"/>
                  </a:lnTo>
                  <a:lnTo>
                    <a:pt x="341318" y="0"/>
                  </a:lnTo>
                  <a:lnTo>
                    <a:pt x="282455" y="657"/>
                  </a:lnTo>
                  <a:lnTo>
                    <a:pt x="220561" y="8260"/>
                  </a:lnTo>
                  <a:lnTo>
                    <a:pt x="159641" y="20140"/>
                  </a:lnTo>
                  <a:lnTo>
                    <a:pt x="110732" y="23262"/>
                  </a:lnTo>
                  <a:lnTo>
                    <a:pt x="60366" y="24187"/>
                  </a:lnTo>
                  <a:lnTo>
                    <a:pt x="0" y="245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94442" y="1516103"/>
            <a:ext cx="1307517" cy="452727"/>
            <a:chOff x="594442" y="1516103"/>
            <a:chExt cx="1307517" cy="452727"/>
          </a:xfrm>
        </p:grpSpPr>
        <p:sp>
          <p:nvSpPr>
            <p:cNvPr id="24" name="Freeform 23"/>
            <p:cNvSpPr/>
            <p:nvPr/>
          </p:nvSpPr>
          <p:spPr>
            <a:xfrm>
              <a:off x="594442" y="1516103"/>
              <a:ext cx="216253" cy="401805"/>
            </a:xfrm>
            <a:custGeom>
              <a:avLst/>
              <a:gdLst/>
              <a:ahLst/>
              <a:cxnLst/>
              <a:rect l="0" t="0" r="0" b="0"/>
              <a:pathLst>
                <a:path w="216253" h="401805">
                  <a:moveTo>
                    <a:pt x="16210" y="105285"/>
                  </a:moveTo>
                  <a:lnTo>
                    <a:pt x="10621" y="122053"/>
                  </a:lnTo>
                  <a:lnTo>
                    <a:pt x="13893" y="175971"/>
                  </a:lnTo>
                  <a:lnTo>
                    <a:pt x="16694" y="225795"/>
                  </a:lnTo>
                  <a:lnTo>
                    <a:pt x="24412" y="277602"/>
                  </a:lnTo>
                  <a:lnTo>
                    <a:pt x="32939" y="328827"/>
                  </a:lnTo>
                  <a:lnTo>
                    <a:pt x="39532" y="385531"/>
                  </a:lnTo>
                  <a:lnTo>
                    <a:pt x="42953" y="401804"/>
                  </a:lnTo>
                  <a:lnTo>
                    <a:pt x="42228" y="401231"/>
                  </a:lnTo>
                  <a:lnTo>
                    <a:pt x="32658" y="363915"/>
                  </a:lnTo>
                  <a:lnTo>
                    <a:pt x="28493" y="316967"/>
                  </a:lnTo>
                  <a:lnTo>
                    <a:pt x="21669" y="266012"/>
                  </a:lnTo>
                  <a:lnTo>
                    <a:pt x="12239" y="213869"/>
                  </a:lnTo>
                  <a:lnTo>
                    <a:pt x="5807" y="153423"/>
                  </a:lnTo>
                  <a:lnTo>
                    <a:pt x="0" y="117599"/>
                  </a:lnTo>
                  <a:lnTo>
                    <a:pt x="2377" y="95550"/>
                  </a:lnTo>
                  <a:lnTo>
                    <a:pt x="10452" y="77172"/>
                  </a:lnTo>
                  <a:lnTo>
                    <a:pt x="15881" y="68995"/>
                  </a:lnTo>
                  <a:lnTo>
                    <a:pt x="45878" y="46310"/>
                  </a:lnTo>
                  <a:lnTo>
                    <a:pt x="100186" y="22072"/>
                  </a:lnTo>
                  <a:lnTo>
                    <a:pt x="154217" y="4813"/>
                  </a:lnTo>
                  <a:lnTo>
                    <a:pt x="2162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0652" y="175825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9956" y="15641"/>
                  </a:lnTo>
                  <a:lnTo>
                    <a:pt x="43030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3722" y="1763198"/>
              <a:ext cx="102449" cy="129152"/>
            </a:xfrm>
            <a:custGeom>
              <a:avLst/>
              <a:gdLst/>
              <a:ahLst/>
              <a:cxnLst/>
              <a:rect l="0" t="0" r="0" b="0"/>
              <a:pathLst>
                <a:path w="102449" h="129152">
                  <a:moveTo>
                    <a:pt x="79614" y="5589"/>
                  </a:moveTo>
                  <a:lnTo>
                    <a:pt x="62847" y="0"/>
                  </a:lnTo>
                  <a:lnTo>
                    <a:pt x="45256" y="3495"/>
                  </a:lnTo>
                  <a:lnTo>
                    <a:pt x="26909" y="14017"/>
                  </a:lnTo>
                  <a:lnTo>
                    <a:pt x="10956" y="30392"/>
                  </a:lnTo>
                  <a:lnTo>
                    <a:pt x="2306" y="52488"/>
                  </a:lnTo>
                  <a:lnTo>
                    <a:pt x="0" y="64931"/>
                  </a:lnTo>
                  <a:lnTo>
                    <a:pt x="3676" y="88115"/>
                  </a:lnTo>
                  <a:lnTo>
                    <a:pt x="14278" y="108948"/>
                  </a:lnTo>
                  <a:lnTo>
                    <a:pt x="30689" y="126006"/>
                  </a:lnTo>
                  <a:lnTo>
                    <a:pt x="39978" y="129151"/>
                  </a:lnTo>
                  <a:lnTo>
                    <a:pt x="59659" y="126406"/>
                  </a:lnTo>
                  <a:lnTo>
                    <a:pt x="84880" y="111707"/>
                  </a:lnTo>
                  <a:lnTo>
                    <a:pt x="96772" y="92917"/>
                  </a:lnTo>
                  <a:lnTo>
                    <a:pt x="101582" y="81355"/>
                  </a:lnTo>
                  <a:lnTo>
                    <a:pt x="102448" y="70138"/>
                  </a:lnTo>
                  <a:lnTo>
                    <a:pt x="97172" y="48315"/>
                  </a:lnTo>
                  <a:lnTo>
                    <a:pt x="83908" y="30038"/>
                  </a:lnTo>
                  <a:lnTo>
                    <a:pt x="58557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58093" y="1726673"/>
              <a:ext cx="73700" cy="141613"/>
            </a:xfrm>
            <a:custGeom>
              <a:avLst/>
              <a:gdLst/>
              <a:ahLst/>
              <a:cxnLst/>
              <a:rect l="0" t="0" r="0" b="0"/>
              <a:pathLst>
                <a:path w="73700" h="141613">
                  <a:moveTo>
                    <a:pt x="0" y="94757"/>
                  </a:moveTo>
                  <a:lnTo>
                    <a:pt x="25171" y="141612"/>
                  </a:lnTo>
                  <a:lnTo>
                    <a:pt x="6632" y="83181"/>
                  </a:lnTo>
                  <a:lnTo>
                    <a:pt x="7554" y="46743"/>
                  </a:lnTo>
                  <a:lnTo>
                    <a:pt x="15445" y="26234"/>
                  </a:lnTo>
                  <a:lnTo>
                    <a:pt x="20825" y="17489"/>
                  </a:lnTo>
                  <a:lnTo>
                    <a:pt x="29091" y="1166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84435" y="1734336"/>
              <a:ext cx="115814" cy="118680"/>
            </a:xfrm>
            <a:custGeom>
              <a:avLst/>
              <a:gdLst/>
              <a:ahLst/>
              <a:cxnLst/>
              <a:rect l="0" t="0" r="0" b="0"/>
              <a:pathLst>
                <a:path w="115814" h="118680">
                  <a:moveTo>
                    <a:pt x="0" y="55508"/>
                  </a:moveTo>
                  <a:lnTo>
                    <a:pt x="16767" y="61097"/>
                  </a:lnTo>
                  <a:lnTo>
                    <a:pt x="34358" y="60722"/>
                  </a:lnTo>
                  <a:lnTo>
                    <a:pt x="90659" y="53855"/>
                  </a:lnTo>
                  <a:lnTo>
                    <a:pt x="108923" y="44635"/>
                  </a:lnTo>
                  <a:lnTo>
                    <a:pt x="112390" y="37731"/>
                  </a:lnTo>
                  <a:lnTo>
                    <a:pt x="112361" y="29619"/>
                  </a:lnTo>
                  <a:lnTo>
                    <a:pt x="110002" y="20701"/>
                  </a:lnTo>
                  <a:lnTo>
                    <a:pt x="104920" y="13586"/>
                  </a:lnTo>
                  <a:lnTo>
                    <a:pt x="89915" y="2561"/>
                  </a:lnTo>
                  <a:lnTo>
                    <a:pt x="71548" y="0"/>
                  </a:lnTo>
                  <a:lnTo>
                    <a:pt x="61736" y="956"/>
                  </a:lnTo>
                  <a:lnTo>
                    <a:pt x="44596" y="8256"/>
                  </a:lnTo>
                  <a:lnTo>
                    <a:pt x="14528" y="32006"/>
                  </a:lnTo>
                  <a:lnTo>
                    <a:pt x="10855" y="41010"/>
                  </a:lnTo>
                  <a:lnTo>
                    <a:pt x="9894" y="63493"/>
                  </a:lnTo>
                  <a:lnTo>
                    <a:pt x="16485" y="82843"/>
                  </a:lnTo>
                  <a:lnTo>
                    <a:pt x="21519" y="91279"/>
                  </a:lnTo>
                  <a:lnTo>
                    <a:pt x="39589" y="103772"/>
                  </a:lnTo>
                  <a:lnTo>
                    <a:pt x="63219" y="112054"/>
                  </a:lnTo>
                  <a:lnTo>
                    <a:pt x="115813" y="118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84476" y="1695088"/>
              <a:ext cx="115924" cy="139676"/>
            </a:xfrm>
            <a:custGeom>
              <a:avLst/>
              <a:gdLst/>
              <a:ahLst/>
              <a:cxnLst/>
              <a:rect l="0" t="0" r="0" b="0"/>
              <a:pathLst>
                <a:path w="115924" h="139676">
                  <a:moveTo>
                    <a:pt x="94757" y="0"/>
                  </a:moveTo>
                  <a:lnTo>
                    <a:pt x="55069" y="2339"/>
                  </a:lnTo>
                  <a:lnTo>
                    <a:pt x="32664" y="11178"/>
                  </a:lnTo>
                  <a:lnTo>
                    <a:pt x="17247" y="26025"/>
                  </a:lnTo>
                  <a:lnTo>
                    <a:pt x="11498" y="34897"/>
                  </a:lnTo>
                  <a:lnTo>
                    <a:pt x="11175" y="43152"/>
                  </a:lnTo>
                  <a:lnTo>
                    <a:pt x="14469" y="50995"/>
                  </a:lnTo>
                  <a:lnTo>
                    <a:pt x="20175" y="58563"/>
                  </a:lnTo>
                  <a:lnTo>
                    <a:pt x="38992" y="66972"/>
                  </a:lnTo>
                  <a:lnTo>
                    <a:pt x="83612" y="77960"/>
                  </a:lnTo>
                  <a:lnTo>
                    <a:pt x="110042" y="93549"/>
                  </a:lnTo>
                  <a:lnTo>
                    <a:pt x="114306" y="100970"/>
                  </a:lnTo>
                  <a:lnTo>
                    <a:pt x="115923" y="118575"/>
                  </a:lnTo>
                  <a:lnTo>
                    <a:pt x="111207" y="125843"/>
                  </a:lnTo>
                  <a:lnTo>
                    <a:pt x="93489" y="137038"/>
                  </a:lnTo>
                  <a:lnTo>
                    <a:pt x="70017" y="139675"/>
                  </a:lnTo>
                  <a:lnTo>
                    <a:pt x="9960" y="12878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99985" y="1526632"/>
              <a:ext cx="37176" cy="294799"/>
            </a:xfrm>
            <a:custGeom>
              <a:avLst/>
              <a:gdLst/>
              <a:ahLst/>
              <a:cxnLst/>
              <a:rect l="0" t="0" r="0" b="0"/>
              <a:pathLst>
                <a:path w="37176" h="294799">
                  <a:moveTo>
                    <a:pt x="5590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6073" y="125405"/>
                  </a:lnTo>
                  <a:lnTo>
                    <a:pt x="16907" y="182958"/>
                  </a:lnTo>
                  <a:lnTo>
                    <a:pt x="24723" y="244370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42404" y="1600331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23939" y="17958"/>
                  </a:lnTo>
                  <a:lnTo>
                    <a:pt x="64472" y="35149"/>
                  </a:lnTo>
                  <a:lnTo>
                    <a:pt x="11725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52928" y="1660484"/>
              <a:ext cx="126389" cy="160947"/>
            </a:xfrm>
            <a:custGeom>
              <a:avLst/>
              <a:gdLst/>
              <a:ahLst/>
              <a:cxnLst/>
              <a:rect l="0" t="0" r="0" b="0"/>
              <a:pathLst>
                <a:path w="126389" h="160947">
                  <a:moveTo>
                    <a:pt x="126388" y="13547"/>
                  </a:moveTo>
                  <a:lnTo>
                    <a:pt x="104031" y="2368"/>
                  </a:lnTo>
                  <a:lnTo>
                    <a:pt x="80576" y="0"/>
                  </a:lnTo>
                  <a:lnTo>
                    <a:pt x="32981" y="8011"/>
                  </a:lnTo>
                  <a:lnTo>
                    <a:pt x="14293" y="20445"/>
                  </a:lnTo>
                  <a:lnTo>
                    <a:pt x="6035" y="28674"/>
                  </a:lnTo>
                  <a:lnTo>
                    <a:pt x="1699" y="37670"/>
                  </a:lnTo>
                  <a:lnTo>
                    <a:pt x="0" y="57023"/>
                  </a:lnTo>
                  <a:lnTo>
                    <a:pt x="4695" y="63588"/>
                  </a:lnTo>
                  <a:lnTo>
                    <a:pt x="63471" y="83970"/>
                  </a:lnTo>
                  <a:lnTo>
                    <a:pt x="93708" y="95504"/>
                  </a:lnTo>
                  <a:lnTo>
                    <a:pt x="110303" y="106904"/>
                  </a:lnTo>
                  <a:lnTo>
                    <a:pt x="113325" y="113220"/>
                  </a:lnTo>
                  <a:lnTo>
                    <a:pt x="113000" y="119770"/>
                  </a:lnTo>
                  <a:lnTo>
                    <a:pt x="106400" y="133286"/>
                  </a:lnTo>
                  <a:lnTo>
                    <a:pt x="95667" y="147093"/>
                  </a:lnTo>
                  <a:lnTo>
                    <a:pt x="76859" y="154789"/>
                  </a:lnTo>
                  <a:lnTo>
                    <a:pt x="21103" y="160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63544" y="1831958"/>
              <a:ext cx="38415" cy="136872"/>
            </a:xfrm>
            <a:custGeom>
              <a:avLst/>
              <a:gdLst/>
              <a:ahLst/>
              <a:cxnLst/>
              <a:rect l="0" t="0" r="0" b="0"/>
              <a:pathLst>
                <a:path w="38415" h="136872">
                  <a:moveTo>
                    <a:pt x="0" y="0"/>
                  </a:moveTo>
                  <a:lnTo>
                    <a:pt x="29308" y="34898"/>
                  </a:lnTo>
                  <a:lnTo>
                    <a:pt x="36422" y="57234"/>
                  </a:lnTo>
                  <a:lnTo>
                    <a:pt x="38414" y="81589"/>
                  </a:lnTo>
                  <a:lnTo>
                    <a:pt x="32959" y="11269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139524" y="1463461"/>
            <a:ext cx="5834897" cy="831752"/>
            <a:chOff x="2139524" y="1463461"/>
            <a:chExt cx="5834897" cy="831752"/>
          </a:xfrm>
        </p:grpSpPr>
        <p:sp>
          <p:nvSpPr>
            <p:cNvPr id="35" name="Freeform 34"/>
            <p:cNvSpPr/>
            <p:nvPr/>
          </p:nvSpPr>
          <p:spPr>
            <a:xfrm>
              <a:off x="2139524" y="1640176"/>
              <a:ext cx="131621" cy="445827"/>
            </a:xfrm>
            <a:custGeom>
              <a:avLst/>
              <a:gdLst/>
              <a:ahLst/>
              <a:cxnLst/>
              <a:rect l="0" t="0" r="0" b="0"/>
              <a:pathLst>
                <a:path w="131621" h="445827">
                  <a:moveTo>
                    <a:pt x="50403" y="86497"/>
                  </a:moveTo>
                  <a:lnTo>
                    <a:pt x="42070" y="123975"/>
                  </a:lnTo>
                  <a:lnTo>
                    <a:pt x="40308" y="186577"/>
                  </a:lnTo>
                  <a:lnTo>
                    <a:pt x="40003" y="234824"/>
                  </a:lnTo>
                  <a:lnTo>
                    <a:pt x="39913" y="289933"/>
                  </a:lnTo>
                  <a:lnTo>
                    <a:pt x="45475" y="350715"/>
                  </a:lnTo>
                  <a:lnTo>
                    <a:pt x="48943" y="402000"/>
                  </a:lnTo>
                  <a:lnTo>
                    <a:pt x="55560" y="441242"/>
                  </a:lnTo>
                  <a:lnTo>
                    <a:pt x="55011" y="445826"/>
                  </a:lnTo>
                  <a:lnTo>
                    <a:pt x="52305" y="445373"/>
                  </a:lnTo>
                  <a:lnTo>
                    <a:pt x="48162" y="441561"/>
                  </a:lnTo>
                  <a:lnTo>
                    <a:pt x="36741" y="419429"/>
                  </a:lnTo>
                  <a:lnTo>
                    <a:pt x="29637" y="366038"/>
                  </a:lnTo>
                  <a:lnTo>
                    <a:pt x="21301" y="309911"/>
                  </a:lnTo>
                  <a:lnTo>
                    <a:pt x="13719" y="249041"/>
                  </a:lnTo>
                  <a:lnTo>
                    <a:pt x="8192" y="192478"/>
                  </a:lnTo>
                  <a:lnTo>
                    <a:pt x="1371" y="137396"/>
                  </a:lnTo>
                  <a:lnTo>
                    <a:pt x="0" y="85851"/>
                  </a:lnTo>
                  <a:lnTo>
                    <a:pt x="12556" y="24628"/>
                  </a:lnTo>
                  <a:lnTo>
                    <a:pt x="19322" y="16005"/>
                  </a:lnTo>
                  <a:lnTo>
                    <a:pt x="39319" y="3305"/>
                  </a:lnTo>
                  <a:lnTo>
                    <a:pt x="63804" y="0"/>
                  </a:lnTo>
                  <a:lnTo>
                    <a:pt x="76885" y="756"/>
                  </a:lnTo>
                  <a:lnTo>
                    <a:pt x="87945" y="5940"/>
                  </a:lnTo>
                  <a:lnTo>
                    <a:pt x="106473" y="24178"/>
                  </a:lnTo>
                  <a:lnTo>
                    <a:pt x="124468" y="60753"/>
                  </a:lnTo>
                  <a:lnTo>
                    <a:pt x="131620" y="106815"/>
                  </a:lnTo>
                  <a:lnTo>
                    <a:pt x="128149" y="146330"/>
                  </a:lnTo>
                  <a:lnTo>
                    <a:pt x="122121" y="156801"/>
                  </a:lnTo>
                  <a:lnTo>
                    <a:pt x="102945" y="174675"/>
                  </a:lnTo>
                  <a:lnTo>
                    <a:pt x="78824" y="184179"/>
                  </a:lnTo>
                  <a:lnTo>
                    <a:pt x="39875" y="191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68929" y="1463461"/>
              <a:ext cx="10512" cy="389555"/>
            </a:xfrm>
            <a:custGeom>
              <a:avLst/>
              <a:gdLst/>
              <a:ahLst/>
              <a:cxnLst/>
              <a:rect l="0" t="0" r="0" b="0"/>
              <a:pathLst>
                <a:path w="10512" h="389555">
                  <a:moveTo>
                    <a:pt x="10511" y="0"/>
                  </a:moveTo>
                  <a:lnTo>
                    <a:pt x="2178" y="48930"/>
                  </a:lnTo>
                  <a:lnTo>
                    <a:pt x="633" y="99896"/>
                  </a:lnTo>
                  <a:lnTo>
                    <a:pt x="175" y="153211"/>
                  </a:lnTo>
                  <a:lnTo>
                    <a:pt x="40" y="204883"/>
                  </a:lnTo>
                  <a:lnTo>
                    <a:pt x="0" y="261527"/>
                  </a:lnTo>
                  <a:lnTo>
                    <a:pt x="3107" y="312236"/>
                  </a:lnTo>
                  <a:lnTo>
                    <a:pt x="8317" y="353777"/>
                  </a:lnTo>
                  <a:lnTo>
                    <a:pt x="1051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37083" y="1694243"/>
              <a:ext cx="163456" cy="177202"/>
            </a:xfrm>
            <a:custGeom>
              <a:avLst/>
              <a:gdLst/>
              <a:ahLst/>
              <a:cxnLst/>
              <a:rect l="0" t="0" r="0" b="0"/>
              <a:pathLst>
                <a:path w="163456" h="177202">
                  <a:moveTo>
                    <a:pt x="89756" y="95601"/>
                  </a:moveTo>
                  <a:lnTo>
                    <a:pt x="104410" y="51638"/>
                  </a:lnTo>
                  <a:lnTo>
                    <a:pt x="101728" y="31609"/>
                  </a:lnTo>
                  <a:lnTo>
                    <a:pt x="97738" y="21354"/>
                  </a:lnTo>
                  <a:lnTo>
                    <a:pt x="83945" y="6840"/>
                  </a:lnTo>
                  <a:lnTo>
                    <a:pt x="75353" y="1332"/>
                  </a:lnTo>
                  <a:lnTo>
                    <a:pt x="67286" y="0"/>
                  </a:lnTo>
                  <a:lnTo>
                    <a:pt x="59568" y="1451"/>
                  </a:lnTo>
                  <a:lnTo>
                    <a:pt x="37527" y="14672"/>
                  </a:lnTo>
                  <a:lnTo>
                    <a:pt x="24429" y="28047"/>
                  </a:lnTo>
                  <a:lnTo>
                    <a:pt x="14709" y="45690"/>
                  </a:lnTo>
                  <a:lnTo>
                    <a:pt x="3618" y="104294"/>
                  </a:lnTo>
                  <a:lnTo>
                    <a:pt x="0" y="126371"/>
                  </a:lnTo>
                  <a:lnTo>
                    <a:pt x="2291" y="147881"/>
                  </a:lnTo>
                  <a:lnTo>
                    <a:pt x="10329" y="166020"/>
                  </a:lnTo>
                  <a:lnTo>
                    <a:pt x="15747" y="174132"/>
                  </a:lnTo>
                  <a:lnTo>
                    <a:pt x="21700" y="177201"/>
                  </a:lnTo>
                  <a:lnTo>
                    <a:pt x="28007" y="176907"/>
                  </a:lnTo>
                  <a:lnTo>
                    <a:pt x="34552" y="174372"/>
                  </a:lnTo>
                  <a:lnTo>
                    <a:pt x="48063" y="159076"/>
                  </a:lnTo>
                  <a:lnTo>
                    <a:pt x="70212" y="116718"/>
                  </a:lnTo>
                  <a:lnTo>
                    <a:pt x="76556" y="79501"/>
                  </a:lnTo>
                  <a:lnTo>
                    <a:pt x="79786" y="75509"/>
                  </a:lnTo>
                  <a:lnTo>
                    <a:pt x="84279" y="77527"/>
                  </a:lnTo>
                  <a:lnTo>
                    <a:pt x="128656" y="123852"/>
                  </a:lnTo>
                  <a:lnTo>
                    <a:pt x="135577" y="127303"/>
                  </a:lnTo>
                  <a:lnTo>
                    <a:pt x="163455" y="127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21595" y="1722917"/>
              <a:ext cx="126343" cy="154399"/>
            </a:xfrm>
            <a:custGeom>
              <a:avLst/>
              <a:gdLst/>
              <a:ahLst/>
              <a:cxnLst/>
              <a:rect l="0" t="0" r="0" b="0"/>
              <a:pathLst>
                <a:path w="126343" h="154399">
                  <a:moveTo>
                    <a:pt x="0" y="24813"/>
                  </a:moveTo>
                  <a:lnTo>
                    <a:pt x="9065" y="83430"/>
                  </a:lnTo>
                  <a:lnTo>
                    <a:pt x="21789" y="140027"/>
                  </a:lnTo>
                  <a:lnTo>
                    <a:pt x="25055" y="150755"/>
                  </a:lnTo>
                  <a:lnTo>
                    <a:pt x="24892" y="154398"/>
                  </a:lnTo>
                  <a:lnTo>
                    <a:pt x="22444" y="153317"/>
                  </a:lnTo>
                  <a:lnTo>
                    <a:pt x="14655" y="142757"/>
                  </a:lnTo>
                  <a:lnTo>
                    <a:pt x="4862" y="115911"/>
                  </a:lnTo>
                  <a:lnTo>
                    <a:pt x="961" y="65511"/>
                  </a:lnTo>
                  <a:lnTo>
                    <a:pt x="2767" y="39392"/>
                  </a:lnTo>
                  <a:lnTo>
                    <a:pt x="11369" y="16085"/>
                  </a:lnTo>
                  <a:lnTo>
                    <a:pt x="19278" y="8466"/>
                  </a:lnTo>
                  <a:lnTo>
                    <a:pt x="40543" y="0"/>
                  </a:lnTo>
                  <a:lnTo>
                    <a:pt x="50426" y="82"/>
                  </a:lnTo>
                  <a:lnTo>
                    <a:pt x="67645" y="6413"/>
                  </a:lnTo>
                  <a:lnTo>
                    <a:pt x="90493" y="23131"/>
                  </a:lnTo>
                  <a:lnTo>
                    <a:pt x="112081" y="48491"/>
                  </a:lnTo>
                  <a:lnTo>
                    <a:pt x="120004" y="71212"/>
                  </a:lnTo>
                  <a:lnTo>
                    <a:pt x="126342" y="130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21637" y="1537160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9878" y="153212"/>
                  </a:lnTo>
                  <a:lnTo>
                    <a:pt x="13455" y="201764"/>
                  </a:lnTo>
                  <a:lnTo>
                    <a:pt x="19555" y="264982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95295" y="1663502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93542" y="7236"/>
                  </a:lnTo>
                  <a:lnTo>
                    <a:pt x="137320" y="12998"/>
                  </a:lnTo>
                  <a:lnTo>
                    <a:pt x="73975" y="27232"/>
                  </a:lnTo>
                  <a:lnTo>
                    <a:pt x="26657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26922" y="1652974"/>
              <a:ext cx="120153" cy="186410"/>
            </a:xfrm>
            <a:custGeom>
              <a:avLst/>
              <a:gdLst/>
              <a:ahLst/>
              <a:cxnLst/>
              <a:rect l="0" t="0" r="0" b="0"/>
              <a:pathLst>
                <a:path w="120153" h="186410">
                  <a:moveTo>
                    <a:pt x="94756" y="0"/>
                  </a:moveTo>
                  <a:lnTo>
                    <a:pt x="36140" y="5589"/>
                  </a:lnTo>
                  <a:lnTo>
                    <a:pt x="15672" y="14572"/>
                  </a:lnTo>
                  <a:lnTo>
                    <a:pt x="6939" y="20243"/>
                  </a:lnTo>
                  <a:lnTo>
                    <a:pt x="2286" y="27533"/>
                  </a:lnTo>
                  <a:lnTo>
                    <a:pt x="236" y="44992"/>
                  </a:lnTo>
                  <a:lnTo>
                    <a:pt x="3667" y="53391"/>
                  </a:lnTo>
                  <a:lnTo>
                    <a:pt x="16838" y="68963"/>
                  </a:lnTo>
                  <a:lnTo>
                    <a:pt x="43983" y="85294"/>
                  </a:lnTo>
                  <a:lnTo>
                    <a:pt x="105449" y="108580"/>
                  </a:lnTo>
                  <a:lnTo>
                    <a:pt x="112413" y="115670"/>
                  </a:lnTo>
                  <a:lnTo>
                    <a:pt x="120152" y="136027"/>
                  </a:lnTo>
                  <a:lnTo>
                    <a:pt x="119875" y="145666"/>
                  </a:lnTo>
                  <a:lnTo>
                    <a:pt x="113329" y="162616"/>
                  </a:lnTo>
                  <a:lnTo>
                    <a:pt x="99501" y="174829"/>
                  </a:lnTo>
                  <a:lnTo>
                    <a:pt x="80488" y="182987"/>
                  </a:lnTo>
                  <a:lnTo>
                    <a:pt x="44645" y="18640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95378" y="1831958"/>
              <a:ext cx="45807" cy="126343"/>
            </a:xfrm>
            <a:custGeom>
              <a:avLst/>
              <a:gdLst/>
              <a:ahLst/>
              <a:cxnLst/>
              <a:rect l="0" t="0" r="0" b="0"/>
              <a:pathLst>
                <a:path w="45807" h="126343">
                  <a:moveTo>
                    <a:pt x="21057" y="0"/>
                  </a:moveTo>
                  <a:lnTo>
                    <a:pt x="39015" y="53875"/>
                  </a:lnTo>
                  <a:lnTo>
                    <a:pt x="45806" y="74247"/>
                  </a:lnTo>
                  <a:lnTo>
                    <a:pt x="45745" y="83423"/>
                  </a:lnTo>
                  <a:lnTo>
                    <a:pt x="39438" y="99858"/>
                  </a:lnTo>
                  <a:lnTo>
                    <a:pt x="25717" y="1118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13618" y="1673833"/>
              <a:ext cx="192372" cy="183811"/>
            </a:xfrm>
            <a:custGeom>
              <a:avLst/>
              <a:gdLst/>
              <a:ahLst/>
              <a:cxnLst/>
              <a:rect l="0" t="0" r="0" b="0"/>
              <a:pathLst>
                <a:path w="192372" h="183811">
                  <a:moveTo>
                    <a:pt x="129200" y="84426"/>
                  </a:moveTo>
                  <a:lnTo>
                    <a:pt x="129200" y="62069"/>
                  </a:lnTo>
                  <a:lnTo>
                    <a:pt x="118022" y="31398"/>
                  </a:lnTo>
                  <a:lnTo>
                    <a:pt x="99892" y="5673"/>
                  </a:lnTo>
                  <a:lnTo>
                    <a:pt x="92114" y="1508"/>
                  </a:lnTo>
                  <a:lnTo>
                    <a:pt x="74113" y="0"/>
                  </a:lnTo>
                  <a:lnTo>
                    <a:pt x="57533" y="6349"/>
                  </a:lnTo>
                  <a:lnTo>
                    <a:pt x="42366" y="18139"/>
                  </a:lnTo>
                  <a:lnTo>
                    <a:pt x="21843" y="44508"/>
                  </a:lnTo>
                  <a:lnTo>
                    <a:pt x="0" y="100833"/>
                  </a:lnTo>
                  <a:lnTo>
                    <a:pt x="1978" y="127592"/>
                  </a:lnTo>
                  <a:lnTo>
                    <a:pt x="22312" y="177310"/>
                  </a:lnTo>
                  <a:lnTo>
                    <a:pt x="29865" y="182614"/>
                  </a:lnTo>
                  <a:lnTo>
                    <a:pt x="38411" y="183810"/>
                  </a:lnTo>
                  <a:lnTo>
                    <a:pt x="47617" y="182267"/>
                  </a:lnTo>
                  <a:lnTo>
                    <a:pt x="64085" y="168075"/>
                  </a:lnTo>
                  <a:lnTo>
                    <a:pt x="88132" y="126425"/>
                  </a:lnTo>
                  <a:lnTo>
                    <a:pt x="111436" y="63359"/>
                  </a:lnTo>
                  <a:lnTo>
                    <a:pt x="113848" y="61022"/>
                  </a:lnTo>
                  <a:lnTo>
                    <a:pt x="115456" y="64144"/>
                  </a:lnTo>
                  <a:lnTo>
                    <a:pt x="124629" y="125337"/>
                  </a:lnTo>
                  <a:lnTo>
                    <a:pt x="141493" y="154649"/>
                  </a:lnTo>
                  <a:lnTo>
                    <a:pt x="147924" y="162827"/>
                  </a:lnTo>
                  <a:lnTo>
                    <a:pt x="154551" y="165939"/>
                  </a:lnTo>
                  <a:lnTo>
                    <a:pt x="161309" y="165674"/>
                  </a:lnTo>
                  <a:lnTo>
                    <a:pt x="168153" y="163157"/>
                  </a:lnTo>
                  <a:lnTo>
                    <a:pt x="178878" y="151003"/>
                  </a:lnTo>
                  <a:lnTo>
                    <a:pt x="192371" y="126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05989" y="1686404"/>
              <a:ext cx="136872" cy="166612"/>
            </a:xfrm>
            <a:custGeom>
              <a:avLst/>
              <a:gdLst/>
              <a:ahLst/>
              <a:cxnLst/>
              <a:rect l="0" t="0" r="0" b="0"/>
              <a:pathLst>
                <a:path w="136872" h="166612">
                  <a:moveTo>
                    <a:pt x="0" y="29741"/>
                  </a:moveTo>
                  <a:lnTo>
                    <a:pt x="0" y="88358"/>
                  </a:lnTo>
                  <a:lnTo>
                    <a:pt x="11453" y="144954"/>
                  </a:lnTo>
                  <a:lnTo>
                    <a:pt x="15619" y="158156"/>
                  </a:lnTo>
                  <a:lnTo>
                    <a:pt x="2596" y="99312"/>
                  </a:lnTo>
                  <a:lnTo>
                    <a:pt x="513" y="46473"/>
                  </a:lnTo>
                  <a:lnTo>
                    <a:pt x="6467" y="21969"/>
                  </a:lnTo>
                  <a:lnTo>
                    <a:pt x="11331" y="10522"/>
                  </a:lnTo>
                  <a:lnTo>
                    <a:pt x="19252" y="4060"/>
                  </a:lnTo>
                  <a:lnTo>
                    <a:pt x="40532" y="0"/>
                  </a:lnTo>
                  <a:lnTo>
                    <a:pt x="50418" y="2894"/>
                  </a:lnTo>
                  <a:lnTo>
                    <a:pt x="67642" y="15469"/>
                  </a:lnTo>
                  <a:lnTo>
                    <a:pt x="96593" y="59374"/>
                  </a:lnTo>
                  <a:lnTo>
                    <a:pt x="118641" y="113711"/>
                  </a:lnTo>
                  <a:lnTo>
                    <a:pt x="136871" y="166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96961" y="1737202"/>
              <a:ext cx="9071" cy="126343"/>
            </a:xfrm>
            <a:custGeom>
              <a:avLst/>
              <a:gdLst/>
              <a:ahLst/>
              <a:cxnLst/>
              <a:rect l="0" t="0" r="0" b="0"/>
              <a:pathLst>
                <a:path w="9071" h="126343">
                  <a:moveTo>
                    <a:pt x="9070" y="0"/>
                  </a:moveTo>
                  <a:lnTo>
                    <a:pt x="736" y="37478"/>
                  </a:lnTo>
                  <a:lnTo>
                    <a:pt x="0" y="99042"/>
                  </a:lnTo>
                  <a:lnTo>
                    <a:pt x="907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84974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69202" y="1731740"/>
              <a:ext cx="189514" cy="131805"/>
            </a:xfrm>
            <a:custGeom>
              <a:avLst/>
              <a:gdLst/>
              <a:ahLst/>
              <a:cxnLst/>
              <a:rect l="0" t="0" r="0" b="0"/>
              <a:pathLst>
                <a:path w="189514" h="131805">
                  <a:moveTo>
                    <a:pt x="0" y="37047"/>
                  </a:moveTo>
                  <a:lnTo>
                    <a:pt x="17958" y="90922"/>
                  </a:lnTo>
                  <a:lnTo>
                    <a:pt x="25858" y="114621"/>
                  </a:lnTo>
                  <a:lnTo>
                    <a:pt x="22999" y="100196"/>
                  </a:lnTo>
                  <a:lnTo>
                    <a:pt x="21441" y="47225"/>
                  </a:lnTo>
                  <a:lnTo>
                    <a:pt x="23567" y="21683"/>
                  </a:lnTo>
                  <a:lnTo>
                    <a:pt x="32311" y="2533"/>
                  </a:lnTo>
                  <a:lnTo>
                    <a:pt x="37918" y="0"/>
                  </a:lnTo>
                  <a:lnTo>
                    <a:pt x="43996" y="1820"/>
                  </a:lnTo>
                  <a:lnTo>
                    <a:pt x="50388" y="6544"/>
                  </a:lnTo>
                  <a:lnTo>
                    <a:pt x="60609" y="21150"/>
                  </a:lnTo>
                  <a:lnTo>
                    <a:pt x="87616" y="76548"/>
                  </a:lnTo>
                  <a:lnTo>
                    <a:pt x="96652" y="99057"/>
                  </a:lnTo>
                  <a:lnTo>
                    <a:pt x="99530" y="101783"/>
                  </a:lnTo>
                  <a:lnTo>
                    <a:pt x="101448" y="98922"/>
                  </a:lnTo>
                  <a:lnTo>
                    <a:pt x="105949" y="48142"/>
                  </a:lnTo>
                  <a:lnTo>
                    <a:pt x="110649" y="21701"/>
                  </a:lnTo>
                  <a:lnTo>
                    <a:pt x="117050" y="12778"/>
                  </a:lnTo>
                  <a:lnTo>
                    <a:pt x="125997" y="6830"/>
                  </a:lnTo>
                  <a:lnTo>
                    <a:pt x="136640" y="2864"/>
                  </a:lnTo>
                  <a:lnTo>
                    <a:pt x="144905" y="3730"/>
                  </a:lnTo>
                  <a:lnTo>
                    <a:pt x="151586" y="7817"/>
                  </a:lnTo>
                  <a:lnTo>
                    <a:pt x="162128" y="21716"/>
                  </a:lnTo>
                  <a:lnTo>
                    <a:pt x="182123" y="74976"/>
                  </a:lnTo>
                  <a:lnTo>
                    <a:pt x="189513" y="131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14359" y="1747174"/>
              <a:ext cx="144398" cy="133760"/>
            </a:xfrm>
            <a:custGeom>
              <a:avLst/>
              <a:gdLst/>
              <a:ahLst/>
              <a:cxnLst/>
              <a:rect l="0" t="0" r="0" b="0"/>
              <a:pathLst>
                <a:path w="144398" h="133760">
                  <a:moveTo>
                    <a:pt x="49641" y="105841"/>
                  </a:moveTo>
                  <a:lnTo>
                    <a:pt x="60819" y="89073"/>
                  </a:lnTo>
                  <a:lnTo>
                    <a:pt x="67771" y="56289"/>
                  </a:lnTo>
                  <a:lnTo>
                    <a:pt x="64241" y="22529"/>
                  </a:lnTo>
                  <a:lnTo>
                    <a:pt x="59374" y="14035"/>
                  </a:lnTo>
                  <a:lnTo>
                    <a:pt x="44608" y="1477"/>
                  </a:lnTo>
                  <a:lnTo>
                    <a:pt x="36927" y="0"/>
                  </a:lnTo>
                  <a:lnTo>
                    <a:pt x="29467" y="1355"/>
                  </a:lnTo>
                  <a:lnTo>
                    <a:pt x="22153" y="4598"/>
                  </a:lnTo>
                  <a:lnTo>
                    <a:pt x="10908" y="17560"/>
                  </a:lnTo>
                  <a:lnTo>
                    <a:pt x="3181" y="36190"/>
                  </a:lnTo>
                  <a:lnTo>
                    <a:pt x="0" y="72985"/>
                  </a:lnTo>
                  <a:lnTo>
                    <a:pt x="7116" y="111184"/>
                  </a:lnTo>
                  <a:lnTo>
                    <a:pt x="17483" y="130053"/>
                  </a:lnTo>
                  <a:lnTo>
                    <a:pt x="24693" y="133680"/>
                  </a:lnTo>
                  <a:lnTo>
                    <a:pt x="33009" y="133759"/>
                  </a:lnTo>
                  <a:lnTo>
                    <a:pt x="42062" y="131472"/>
                  </a:lnTo>
                  <a:lnTo>
                    <a:pt x="49268" y="124098"/>
                  </a:lnTo>
                  <a:lnTo>
                    <a:pt x="60393" y="100307"/>
                  </a:lnTo>
                  <a:lnTo>
                    <a:pt x="68662" y="55138"/>
                  </a:lnTo>
                  <a:lnTo>
                    <a:pt x="69340" y="56831"/>
                  </a:lnTo>
                  <a:lnTo>
                    <a:pt x="69793" y="62639"/>
                  </a:lnTo>
                  <a:lnTo>
                    <a:pt x="81608" y="87581"/>
                  </a:lnTo>
                  <a:lnTo>
                    <a:pt x="99927" y="111609"/>
                  </a:lnTo>
                  <a:lnTo>
                    <a:pt x="107731" y="115536"/>
                  </a:lnTo>
                  <a:lnTo>
                    <a:pt x="144397" y="116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79813" y="1558217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6789" y="178271"/>
                  </a:lnTo>
                  <a:lnTo>
                    <a:pt x="20963" y="231026"/>
                  </a:lnTo>
                  <a:lnTo>
                    <a:pt x="29140" y="285191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73886" y="1723900"/>
              <a:ext cx="100789" cy="166748"/>
            </a:xfrm>
            <a:custGeom>
              <a:avLst/>
              <a:gdLst/>
              <a:ahLst/>
              <a:cxnLst/>
              <a:rect l="0" t="0" r="0" b="0"/>
              <a:pathLst>
                <a:path w="100789" h="166748">
                  <a:moveTo>
                    <a:pt x="84912" y="13302"/>
                  </a:moveTo>
                  <a:lnTo>
                    <a:pt x="73733" y="2123"/>
                  </a:lnTo>
                  <a:lnTo>
                    <a:pt x="66931" y="0"/>
                  </a:lnTo>
                  <a:lnTo>
                    <a:pt x="50014" y="761"/>
                  </a:lnTo>
                  <a:lnTo>
                    <a:pt x="33917" y="8118"/>
                  </a:lnTo>
                  <a:lnTo>
                    <a:pt x="4519" y="31905"/>
                  </a:lnTo>
                  <a:lnTo>
                    <a:pt x="901" y="39742"/>
                  </a:lnTo>
                  <a:lnTo>
                    <a:pt x="0" y="57808"/>
                  </a:lnTo>
                  <a:lnTo>
                    <a:pt x="4907" y="64030"/>
                  </a:lnTo>
                  <a:lnTo>
                    <a:pt x="34171" y="73956"/>
                  </a:lnTo>
                  <a:lnTo>
                    <a:pt x="70137" y="84956"/>
                  </a:lnTo>
                  <a:lnTo>
                    <a:pt x="88484" y="96230"/>
                  </a:lnTo>
                  <a:lnTo>
                    <a:pt x="94312" y="104852"/>
                  </a:lnTo>
                  <a:lnTo>
                    <a:pt x="100788" y="126910"/>
                  </a:lnTo>
                  <a:lnTo>
                    <a:pt x="99005" y="137004"/>
                  </a:lnTo>
                  <a:lnTo>
                    <a:pt x="87666" y="154458"/>
                  </a:lnTo>
                  <a:lnTo>
                    <a:pt x="67808" y="163775"/>
                  </a:lnTo>
                  <a:lnTo>
                    <a:pt x="44555" y="166747"/>
                  </a:lnTo>
                  <a:lnTo>
                    <a:pt x="684" y="160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53554" y="1874072"/>
              <a:ext cx="35765" cy="147400"/>
            </a:xfrm>
            <a:custGeom>
              <a:avLst/>
              <a:gdLst/>
              <a:ahLst/>
              <a:cxnLst/>
              <a:rect l="0" t="0" r="0" b="0"/>
              <a:pathLst>
                <a:path w="35765" h="147400">
                  <a:moveTo>
                    <a:pt x="0" y="0"/>
                  </a:moveTo>
                  <a:lnTo>
                    <a:pt x="27512" y="53875"/>
                  </a:lnTo>
                  <a:lnTo>
                    <a:pt x="34844" y="74247"/>
                  </a:lnTo>
                  <a:lnTo>
                    <a:pt x="35764" y="95000"/>
                  </a:lnTo>
                  <a:lnTo>
                    <a:pt x="34371" y="105447"/>
                  </a:lnTo>
                  <a:lnTo>
                    <a:pt x="23465" y="12329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98513" y="1727939"/>
              <a:ext cx="165653" cy="172230"/>
            </a:xfrm>
            <a:custGeom>
              <a:avLst/>
              <a:gdLst/>
              <a:ahLst/>
              <a:cxnLst/>
              <a:rect l="0" t="0" r="0" b="0"/>
              <a:pathLst>
                <a:path w="165653" h="172230">
                  <a:moveTo>
                    <a:pt x="91953" y="93491"/>
                  </a:moveTo>
                  <a:lnTo>
                    <a:pt x="88833" y="50799"/>
                  </a:lnTo>
                  <a:lnTo>
                    <a:pt x="77381" y="19620"/>
                  </a:lnTo>
                  <a:lnTo>
                    <a:pt x="71710" y="9148"/>
                  </a:lnTo>
                  <a:lnTo>
                    <a:pt x="64419" y="3337"/>
                  </a:lnTo>
                  <a:lnTo>
                    <a:pt x="56050" y="633"/>
                  </a:lnTo>
                  <a:lnTo>
                    <a:pt x="46960" y="0"/>
                  </a:lnTo>
                  <a:lnTo>
                    <a:pt x="38561" y="3088"/>
                  </a:lnTo>
                  <a:lnTo>
                    <a:pt x="22990" y="15877"/>
                  </a:lnTo>
                  <a:lnTo>
                    <a:pt x="6659" y="48397"/>
                  </a:lnTo>
                  <a:lnTo>
                    <a:pt x="0" y="93258"/>
                  </a:lnTo>
                  <a:lnTo>
                    <a:pt x="6156" y="144007"/>
                  </a:lnTo>
                  <a:lnTo>
                    <a:pt x="12097" y="166245"/>
                  </a:lnTo>
                  <a:lnTo>
                    <a:pt x="17659" y="171240"/>
                  </a:lnTo>
                  <a:lnTo>
                    <a:pt x="24876" y="172229"/>
                  </a:lnTo>
                  <a:lnTo>
                    <a:pt x="33197" y="170550"/>
                  </a:lnTo>
                  <a:lnTo>
                    <a:pt x="39914" y="165920"/>
                  </a:lnTo>
                  <a:lnTo>
                    <a:pt x="50497" y="151418"/>
                  </a:lnTo>
                  <a:lnTo>
                    <a:pt x="63032" y="123522"/>
                  </a:lnTo>
                  <a:lnTo>
                    <a:pt x="70512" y="82439"/>
                  </a:lnTo>
                  <a:lnTo>
                    <a:pt x="72980" y="82613"/>
                  </a:lnTo>
                  <a:lnTo>
                    <a:pt x="78841" y="92166"/>
                  </a:lnTo>
                  <a:lnTo>
                    <a:pt x="101174" y="136817"/>
                  </a:lnTo>
                  <a:lnTo>
                    <a:pt x="109798" y="143432"/>
                  </a:lnTo>
                  <a:lnTo>
                    <a:pt x="131860" y="150782"/>
                  </a:lnTo>
                  <a:lnTo>
                    <a:pt x="147904" y="150929"/>
                  </a:lnTo>
                  <a:lnTo>
                    <a:pt x="165652" y="146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74694" y="1780154"/>
              <a:ext cx="115814" cy="149719"/>
            </a:xfrm>
            <a:custGeom>
              <a:avLst/>
              <a:gdLst/>
              <a:ahLst/>
              <a:cxnLst/>
              <a:rect l="0" t="0" r="0" b="0"/>
              <a:pathLst>
                <a:path w="115814" h="149719">
                  <a:moveTo>
                    <a:pt x="0" y="9690"/>
                  </a:moveTo>
                  <a:lnTo>
                    <a:pt x="3119" y="63834"/>
                  </a:lnTo>
                  <a:lnTo>
                    <a:pt x="17958" y="124315"/>
                  </a:lnTo>
                  <a:lnTo>
                    <a:pt x="25858" y="149718"/>
                  </a:lnTo>
                  <a:lnTo>
                    <a:pt x="7161" y="102904"/>
                  </a:lnTo>
                  <a:lnTo>
                    <a:pt x="3291" y="57456"/>
                  </a:lnTo>
                  <a:lnTo>
                    <a:pt x="6532" y="28190"/>
                  </a:lnTo>
                  <a:lnTo>
                    <a:pt x="11374" y="17344"/>
                  </a:lnTo>
                  <a:lnTo>
                    <a:pt x="26112" y="2173"/>
                  </a:lnTo>
                  <a:lnTo>
                    <a:pt x="34955" y="0"/>
                  </a:lnTo>
                  <a:lnTo>
                    <a:pt x="54140" y="3823"/>
                  </a:lnTo>
                  <a:lnTo>
                    <a:pt x="79083" y="19130"/>
                  </a:lnTo>
                  <a:lnTo>
                    <a:pt x="101291" y="44073"/>
                  </a:lnTo>
                  <a:lnTo>
                    <a:pt x="109359" y="66695"/>
                  </a:lnTo>
                  <a:lnTo>
                    <a:pt x="115813" y="1149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65348" y="1589410"/>
              <a:ext cx="146259" cy="348579"/>
            </a:xfrm>
            <a:custGeom>
              <a:avLst/>
              <a:gdLst/>
              <a:ahLst/>
              <a:cxnLst/>
              <a:rect l="0" t="0" r="0" b="0"/>
              <a:pathLst>
                <a:path w="146259" h="348579">
                  <a:moveTo>
                    <a:pt x="51502" y="263605"/>
                  </a:moveTo>
                  <a:lnTo>
                    <a:pt x="62680" y="252427"/>
                  </a:lnTo>
                  <a:lnTo>
                    <a:pt x="68168" y="234460"/>
                  </a:lnTo>
                  <a:lnTo>
                    <a:pt x="69631" y="223118"/>
                  </a:lnTo>
                  <a:lnTo>
                    <a:pt x="65019" y="201157"/>
                  </a:lnTo>
                  <a:lnTo>
                    <a:pt x="60513" y="190388"/>
                  </a:lnTo>
                  <a:lnTo>
                    <a:pt x="52830" y="183208"/>
                  </a:lnTo>
                  <a:lnTo>
                    <a:pt x="31815" y="175230"/>
                  </a:lnTo>
                  <a:lnTo>
                    <a:pt x="22000" y="177783"/>
                  </a:lnTo>
                  <a:lnTo>
                    <a:pt x="4854" y="193096"/>
                  </a:lnTo>
                  <a:lnTo>
                    <a:pt x="516" y="204901"/>
                  </a:lnTo>
                  <a:lnTo>
                    <a:pt x="0" y="247121"/>
                  </a:lnTo>
                  <a:lnTo>
                    <a:pt x="13509" y="304935"/>
                  </a:lnTo>
                  <a:lnTo>
                    <a:pt x="29196" y="331483"/>
                  </a:lnTo>
                  <a:lnTo>
                    <a:pt x="45097" y="343686"/>
                  </a:lnTo>
                  <a:lnTo>
                    <a:pt x="54251" y="348578"/>
                  </a:lnTo>
                  <a:lnTo>
                    <a:pt x="62693" y="348330"/>
                  </a:lnTo>
                  <a:lnTo>
                    <a:pt x="70661" y="344655"/>
                  </a:lnTo>
                  <a:lnTo>
                    <a:pt x="85753" y="330043"/>
                  </a:lnTo>
                  <a:lnTo>
                    <a:pt x="106234" y="294339"/>
                  </a:lnTo>
                  <a:lnTo>
                    <a:pt x="121108" y="233584"/>
                  </a:lnTo>
                  <a:lnTo>
                    <a:pt x="123988" y="184130"/>
                  </a:lnTo>
                  <a:lnTo>
                    <a:pt x="124842" y="125023"/>
                  </a:lnTo>
                  <a:lnTo>
                    <a:pt x="125094" y="66176"/>
                  </a:lnTo>
                  <a:lnTo>
                    <a:pt x="119591" y="5068"/>
                  </a:lnTo>
                  <a:lnTo>
                    <a:pt x="115612" y="0"/>
                  </a:lnTo>
                  <a:lnTo>
                    <a:pt x="110619" y="131"/>
                  </a:lnTo>
                  <a:lnTo>
                    <a:pt x="104951" y="3728"/>
                  </a:lnTo>
                  <a:lnTo>
                    <a:pt x="101173" y="10805"/>
                  </a:lnTo>
                  <a:lnTo>
                    <a:pt x="95108" y="58905"/>
                  </a:lnTo>
                  <a:lnTo>
                    <a:pt x="94058" y="107417"/>
                  </a:lnTo>
                  <a:lnTo>
                    <a:pt x="93746" y="161955"/>
                  </a:lnTo>
                  <a:lnTo>
                    <a:pt x="96774" y="216329"/>
                  </a:lnTo>
                  <a:lnTo>
                    <a:pt x="108277" y="276623"/>
                  </a:lnTo>
                  <a:lnTo>
                    <a:pt x="113919" y="287492"/>
                  </a:lnTo>
                  <a:lnTo>
                    <a:pt x="146258" y="316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64898" y="1730083"/>
              <a:ext cx="133091" cy="354261"/>
            </a:xfrm>
            <a:custGeom>
              <a:avLst/>
              <a:gdLst/>
              <a:ahLst/>
              <a:cxnLst/>
              <a:rect l="0" t="0" r="0" b="0"/>
              <a:pathLst>
                <a:path w="133091" h="354261">
                  <a:moveTo>
                    <a:pt x="30978" y="112404"/>
                  </a:moveTo>
                  <a:lnTo>
                    <a:pt x="30978" y="171020"/>
                  </a:lnTo>
                  <a:lnTo>
                    <a:pt x="30978" y="226364"/>
                  </a:lnTo>
                  <a:lnTo>
                    <a:pt x="30978" y="275371"/>
                  </a:lnTo>
                  <a:lnTo>
                    <a:pt x="34097" y="338094"/>
                  </a:lnTo>
                  <a:lnTo>
                    <a:pt x="37044" y="354260"/>
                  </a:lnTo>
                  <a:lnTo>
                    <a:pt x="26418" y="303625"/>
                  </a:lnTo>
                  <a:lnTo>
                    <a:pt x="16629" y="246661"/>
                  </a:lnTo>
                  <a:lnTo>
                    <a:pt x="6319" y="185329"/>
                  </a:lnTo>
                  <a:lnTo>
                    <a:pt x="1445" y="128292"/>
                  </a:lnTo>
                  <a:lnTo>
                    <a:pt x="0" y="74347"/>
                  </a:lnTo>
                  <a:lnTo>
                    <a:pt x="5162" y="32497"/>
                  </a:lnTo>
                  <a:lnTo>
                    <a:pt x="17164" y="12159"/>
                  </a:lnTo>
                  <a:lnTo>
                    <a:pt x="25278" y="3460"/>
                  </a:lnTo>
                  <a:lnTo>
                    <a:pt x="34197" y="0"/>
                  </a:lnTo>
                  <a:lnTo>
                    <a:pt x="43652" y="33"/>
                  </a:lnTo>
                  <a:lnTo>
                    <a:pt x="62347" y="6309"/>
                  </a:lnTo>
                  <a:lnTo>
                    <a:pt x="106266" y="41602"/>
                  </a:lnTo>
                  <a:lnTo>
                    <a:pt x="125555" y="71148"/>
                  </a:lnTo>
                  <a:lnTo>
                    <a:pt x="133090" y="107719"/>
                  </a:lnTo>
                  <a:lnTo>
                    <a:pt x="128614" y="128259"/>
                  </a:lnTo>
                  <a:lnTo>
                    <a:pt x="106676" y="160509"/>
                  </a:lnTo>
                  <a:lnTo>
                    <a:pt x="81093" y="176700"/>
                  </a:lnTo>
                  <a:lnTo>
                    <a:pt x="52035" y="186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64331" y="1753140"/>
              <a:ext cx="147145" cy="176842"/>
            </a:xfrm>
            <a:custGeom>
              <a:avLst/>
              <a:gdLst/>
              <a:ahLst/>
              <a:cxnLst/>
              <a:rect l="0" t="0" r="0" b="0"/>
              <a:pathLst>
                <a:path w="147145" h="176842">
                  <a:moveTo>
                    <a:pt x="0" y="47233"/>
                  </a:moveTo>
                  <a:lnTo>
                    <a:pt x="43963" y="61887"/>
                  </a:lnTo>
                  <a:lnTo>
                    <a:pt x="63993" y="62324"/>
                  </a:lnTo>
                  <a:lnTo>
                    <a:pt x="111037" y="53073"/>
                  </a:lnTo>
                  <a:lnTo>
                    <a:pt x="140395" y="37785"/>
                  </a:lnTo>
                  <a:lnTo>
                    <a:pt x="145069" y="30406"/>
                  </a:lnTo>
                  <a:lnTo>
                    <a:pt x="147144" y="12848"/>
                  </a:lnTo>
                  <a:lnTo>
                    <a:pt x="142550" y="6762"/>
                  </a:lnTo>
                  <a:lnTo>
                    <a:pt x="124967" y="0"/>
                  </a:lnTo>
                  <a:lnTo>
                    <a:pt x="94349" y="1782"/>
                  </a:lnTo>
                  <a:lnTo>
                    <a:pt x="63050" y="9719"/>
                  </a:lnTo>
                  <a:lnTo>
                    <a:pt x="54902" y="16375"/>
                  </a:lnTo>
                  <a:lnTo>
                    <a:pt x="42728" y="36248"/>
                  </a:lnTo>
                  <a:lnTo>
                    <a:pt x="34888" y="73744"/>
                  </a:lnTo>
                  <a:lnTo>
                    <a:pt x="38153" y="108900"/>
                  </a:lnTo>
                  <a:lnTo>
                    <a:pt x="46593" y="127673"/>
                  </a:lnTo>
                  <a:lnTo>
                    <a:pt x="71075" y="158788"/>
                  </a:lnTo>
                  <a:lnTo>
                    <a:pt x="97099" y="174783"/>
                  </a:lnTo>
                  <a:lnTo>
                    <a:pt x="113735" y="176841"/>
                  </a:lnTo>
                  <a:lnTo>
                    <a:pt x="136871" y="1735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61938" y="1789844"/>
              <a:ext cx="103422" cy="137665"/>
            </a:xfrm>
            <a:custGeom>
              <a:avLst/>
              <a:gdLst/>
              <a:ahLst/>
              <a:cxnLst/>
              <a:rect l="0" t="0" r="0" b="0"/>
              <a:pathLst>
                <a:path w="103422" h="137665">
                  <a:moveTo>
                    <a:pt x="86662" y="42114"/>
                  </a:moveTo>
                  <a:lnTo>
                    <a:pt x="81073" y="25346"/>
                  </a:lnTo>
                  <a:lnTo>
                    <a:pt x="74747" y="21577"/>
                  </a:lnTo>
                  <a:lnTo>
                    <a:pt x="55241" y="20508"/>
                  </a:lnTo>
                  <a:lnTo>
                    <a:pt x="23540" y="32073"/>
                  </a:lnTo>
                  <a:lnTo>
                    <a:pt x="8695" y="47010"/>
                  </a:lnTo>
                  <a:lnTo>
                    <a:pt x="3099" y="55907"/>
                  </a:lnTo>
                  <a:lnTo>
                    <a:pt x="0" y="75150"/>
                  </a:lnTo>
                  <a:lnTo>
                    <a:pt x="3692" y="95401"/>
                  </a:lnTo>
                  <a:lnTo>
                    <a:pt x="13132" y="116100"/>
                  </a:lnTo>
                  <a:lnTo>
                    <a:pt x="28246" y="130759"/>
                  </a:lnTo>
                  <a:lnTo>
                    <a:pt x="37189" y="136306"/>
                  </a:lnTo>
                  <a:lnTo>
                    <a:pt x="46662" y="137664"/>
                  </a:lnTo>
                  <a:lnTo>
                    <a:pt x="66545" y="132934"/>
                  </a:lnTo>
                  <a:lnTo>
                    <a:pt x="91880" y="117117"/>
                  </a:lnTo>
                  <a:lnTo>
                    <a:pt x="100679" y="98065"/>
                  </a:lnTo>
                  <a:lnTo>
                    <a:pt x="103421" y="75170"/>
                  </a:lnTo>
                  <a:lnTo>
                    <a:pt x="100739" y="53296"/>
                  </a:lnTo>
                  <a:lnTo>
                    <a:pt x="92529" y="34996"/>
                  </a:lnTo>
                  <a:lnTo>
                    <a:pt x="656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43357" y="1823387"/>
              <a:ext cx="105563" cy="236170"/>
            </a:xfrm>
            <a:custGeom>
              <a:avLst/>
              <a:gdLst/>
              <a:ahLst/>
              <a:cxnLst/>
              <a:rect l="0" t="0" r="0" b="0"/>
              <a:pathLst>
                <a:path w="105563" h="236170">
                  <a:moveTo>
                    <a:pt x="0" y="61214"/>
                  </a:moveTo>
                  <a:lnTo>
                    <a:pt x="0" y="121597"/>
                  </a:lnTo>
                  <a:lnTo>
                    <a:pt x="0" y="173082"/>
                  </a:lnTo>
                  <a:lnTo>
                    <a:pt x="5590" y="232400"/>
                  </a:lnTo>
                  <a:lnTo>
                    <a:pt x="7236" y="236169"/>
                  </a:lnTo>
                  <a:lnTo>
                    <a:pt x="8334" y="232833"/>
                  </a:lnTo>
                  <a:lnTo>
                    <a:pt x="10240" y="169775"/>
                  </a:lnTo>
                  <a:lnTo>
                    <a:pt x="10443" y="120936"/>
                  </a:lnTo>
                  <a:lnTo>
                    <a:pt x="13632" y="61919"/>
                  </a:lnTo>
                  <a:lnTo>
                    <a:pt x="25179" y="10790"/>
                  </a:lnTo>
                  <a:lnTo>
                    <a:pt x="30824" y="4201"/>
                  </a:lnTo>
                  <a:lnTo>
                    <a:pt x="38097" y="979"/>
                  </a:lnTo>
                  <a:lnTo>
                    <a:pt x="46455" y="0"/>
                  </a:lnTo>
                  <a:lnTo>
                    <a:pt x="65101" y="5152"/>
                  </a:lnTo>
                  <a:lnTo>
                    <a:pt x="92209" y="21206"/>
                  </a:lnTo>
                  <a:lnTo>
                    <a:pt x="100077" y="27523"/>
                  </a:lnTo>
                  <a:lnTo>
                    <a:pt x="104153" y="35244"/>
                  </a:lnTo>
                  <a:lnTo>
                    <a:pt x="105562" y="53181"/>
                  </a:lnTo>
                  <a:lnTo>
                    <a:pt x="101960" y="60538"/>
                  </a:lnTo>
                  <a:lnTo>
                    <a:pt x="88600" y="71832"/>
                  </a:lnTo>
                  <a:lnTo>
                    <a:pt x="55757" y="79178"/>
                  </a:lnTo>
                  <a:lnTo>
                    <a:pt x="21057" y="82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90756" y="1631917"/>
              <a:ext cx="171388" cy="326384"/>
            </a:xfrm>
            <a:custGeom>
              <a:avLst/>
              <a:gdLst/>
              <a:ahLst/>
              <a:cxnLst/>
              <a:rect l="0" t="0" r="0" b="0"/>
              <a:pathLst>
                <a:path w="171388" h="326384">
                  <a:moveTo>
                    <a:pt x="0" y="0"/>
                  </a:moveTo>
                  <a:lnTo>
                    <a:pt x="11453" y="48930"/>
                  </a:lnTo>
                  <a:lnTo>
                    <a:pt x="21331" y="99895"/>
                  </a:lnTo>
                  <a:lnTo>
                    <a:pt x="28546" y="156330"/>
                  </a:lnTo>
                  <a:lnTo>
                    <a:pt x="36574" y="216623"/>
                  </a:lnTo>
                  <a:lnTo>
                    <a:pt x="42190" y="262545"/>
                  </a:lnTo>
                  <a:lnTo>
                    <a:pt x="44504" y="262767"/>
                  </a:lnTo>
                  <a:lnTo>
                    <a:pt x="62213" y="243497"/>
                  </a:lnTo>
                  <a:lnTo>
                    <a:pt x="87064" y="229555"/>
                  </a:lnTo>
                  <a:lnTo>
                    <a:pt x="142457" y="207639"/>
                  </a:lnTo>
                  <a:lnTo>
                    <a:pt x="158071" y="194059"/>
                  </a:lnTo>
                  <a:lnTo>
                    <a:pt x="168909" y="176325"/>
                  </a:lnTo>
                  <a:lnTo>
                    <a:pt x="171387" y="156745"/>
                  </a:lnTo>
                  <a:lnTo>
                    <a:pt x="170410" y="146611"/>
                  </a:lnTo>
                  <a:lnTo>
                    <a:pt x="166249" y="138685"/>
                  </a:lnTo>
                  <a:lnTo>
                    <a:pt x="152268" y="126758"/>
                  </a:lnTo>
                  <a:lnTo>
                    <a:pt x="143625" y="124280"/>
                  </a:lnTo>
                  <a:lnTo>
                    <a:pt x="124665" y="124645"/>
                  </a:lnTo>
                  <a:lnTo>
                    <a:pt x="107659" y="134946"/>
                  </a:lnTo>
                  <a:lnTo>
                    <a:pt x="93472" y="151223"/>
                  </a:lnTo>
                  <a:lnTo>
                    <a:pt x="83267" y="170155"/>
                  </a:lnTo>
                  <a:lnTo>
                    <a:pt x="76535" y="206134"/>
                  </a:lnTo>
                  <a:lnTo>
                    <a:pt x="82665" y="251807"/>
                  </a:lnTo>
                  <a:lnTo>
                    <a:pt x="92993" y="282840"/>
                  </a:lnTo>
                  <a:lnTo>
                    <a:pt x="104111" y="299622"/>
                  </a:lnTo>
                  <a:lnTo>
                    <a:pt x="119971" y="311759"/>
                  </a:lnTo>
                  <a:lnTo>
                    <a:pt x="137548" y="319884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71957" y="1537160"/>
              <a:ext cx="145266" cy="494841"/>
            </a:xfrm>
            <a:custGeom>
              <a:avLst/>
              <a:gdLst/>
              <a:ahLst/>
              <a:cxnLst/>
              <a:rect l="0" t="0" r="0" b="0"/>
              <a:pathLst>
                <a:path w="145266" h="494841">
                  <a:moveTo>
                    <a:pt x="113680" y="0"/>
                  </a:moveTo>
                  <a:lnTo>
                    <a:pt x="71019" y="48901"/>
                  </a:lnTo>
                  <a:lnTo>
                    <a:pt x="37569" y="104792"/>
                  </a:lnTo>
                  <a:lnTo>
                    <a:pt x="16020" y="163452"/>
                  </a:lnTo>
                  <a:lnTo>
                    <a:pt x="5065" y="209737"/>
                  </a:lnTo>
                  <a:lnTo>
                    <a:pt x="0" y="266085"/>
                  </a:lnTo>
                  <a:lnTo>
                    <a:pt x="9677" y="321646"/>
                  </a:lnTo>
                  <a:lnTo>
                    <a:pt x="27842" y="384416"/>
                  </a:lnTo>
                  <a:lnTo>
                    <a:pt x="62799" y="438756"/>
                  </a:lnTo>
                  <a:lnTo>
                    <a:pt x="103500" y="478042"/>
                  </a:lnTo>
                  <a:lnTo>
                    <a:pt x="121243" y="487374"/>
                  </a:lnTo>
                  <a:lnTo>
                    <a:pt x="145265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69865" y="1600331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3" y="176545"/>
                  </a:lnTo>
                  <a:lnTo>
                    <a:pt x="12998" y="230904"/>
                  </a:lnTo>
                  <a:lnTo>
                    <a:pt x="18669" y="280936"/>
                  </a:lnTo>
                  <a:lnTo>
                    <a:pt x="20350" y="319157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78443" y="1842487"/>
              <a:ext cx="7237" cy="136871"/>
            </a:xfrm>
            <a:custGeom>
              <a:avLst/>
              <a:gdLst/>
              <a:ahLst/>
              <a:cxnLst/>
              <a:rect l="0" t="0" r="0" b="0"/>
              <a:pathLst>
                <a:path w="7237" h="13687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75150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69907" y="1831958"/>
              <a:ext cx="94757" cy="150729"/>
            </a:xfrm>
            <a:custGeom>
              <a:avLst/>
              <a:gdLst/>
              <a:ahLst/>
              <a:cxnLst/>
              <a:rect l="0" t="0" r="0" b="0"/>
              <a:pathLst>
                <a:path w="94757" h="150729">
                  <a:moveTo>
                    <a:pt x="0" y="31586"/>
                  </a:moveTo>
                  <a:lnTo>
                    <a:pt x="19128" y="92696"/>
                  </a:lnTo>
                  <a:lnTo>
                    <a:pt x="49803" y="147128"/>
                  </a:lnTo>
                  <a:lnTo>
                    <a:pt x="56599" y="150728"/>
                  </a:lnTo>
                  <a:lnTo>
                    <a:pt x="63469" y="149618"/>
                  </a:lnTo>
                  <a:lnTo>
                    <a:pt x="70389" y="145369"/>
                  </a:lnTo>
                  <a:lnTo>
                    <a:pt x="75001" y="136687"/>
                  </a:lnTo>
                  <a:lnTo>
                    <a:pt x="82405" y="83845"/>
                  </a:lnTo>
                  <a:lnTo>
                    <a:pt x="91223" y="2473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27834" y="186354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8333" y="48930"/>
                  </a:lnTo>
                  <a:lnTo>
                    <a:pt x="15684" y="10247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38362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22591" y="1832807"/>
              <a:ext cx="136871" cy="167608"/>
            </a:xfrm>
            <a:custGeom>
              <a:avLst/>
              <a:gdLst/>
              <a:ahLst/>
              <a:cxnLst/>
              <a:rect l="0" t="0" r="0" b="0"/>
              <a:pathLst>
                <a:path w="136871" h="167608">
                  <a:moveTo>
                    <a:pt x="0" y="62322"/>
                  </a:moveTo>
                  <a:lnTo>
                    <a:pt x="5588" y="124415"/>
                  </a:lnTo>
                  <a:lnTo>
                    <a:pt x="15618" y="166441"/>
                  </a:lnTo>
                  <a:lnTo>
                    <a:pt x="3893" y="115291"/>
                  </a:lnTo>
                  <a:lnTo>
                    <a:pt x="769" y="58574"/>
                  </a:lnTo>
                  <a:lnTo>
                    <a:pt x="2681" y="29071"/>
                  </a:lnTo>
                  <a:lnTo>
                    <a:pt x="11330" y="8159"/>
                  </a:lnTo>
                  <a:lnTo>
                    <a:pt x="19252" y="2817"/>
                  </a:lnTo>
                  <a:lnTo>
                    <a:pt x="40531" y="0"/>
                  </a:lnTo>
                  <a:lnTo>
                    <a:pt x="59348" y="5768"/>
                  </a:lnTo>
                  <a:lnTo>
                    <a:pt x="67641" y="10581"/>
                  </a:lnTo>
                  <a:lnTo>
                    <a:pt x="90491" y="39713"/>
                  </a:lnTo>
                  <a:lnTo>
                    <a:pt x="114789" y="93703"/>
                  </a:lnTo>
                  <a:lnTo>
                    <a:pt x="133660" y="150821"/>
                  </a:lnTo>
                  <a:lnTo>
                    <a:pt x="136870" y="167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01575" y="1862699"/>
              <a:ext cx="204725" cy="432514"/>
            </a:xfrm>
            <a:custGeom>
              <a:avLst/>
              <a:gdLst/>
              <a:ahLst/>
              <a:cxnLst/>
              <a:rect l="0" t="0" r="0" b="0"/>
              <a:pathLst>
                <a:path w="204725" h="432514">
                  <a:moveTo>
                    <a:pt x="94756" y="95601"/>
                  </a:moveTo>
                  <a:lnTo>
                    <a:pt x="118476" y="51638"/>
                  </a:lnTo>
                  <a:lnTo>
                    <a:pt x="119726" y="31609"/>
                  </a:lnTo>
                  <a:lnTo>
                    <a:pt x="118421" y="21354"/>
                  </a:lnTo>
                  <a:lnTo>
                    <a:pt x="114043" y="13348"/>
                  </a:lnTo>
                  <a:lnTo>
                    <a:pt x="99819" y="1332"/>
                  </a:lnTo>
                  <a:lnTo>
                    <a:pt x="92282" y="0"/>
                  </a:lnTo>
                  <a:lnTo>
                    <a:pt x="84918" y="1451"/>
                  </a:lnTo>
                  <a:lnTo>
                    <a:pt x="63375" y="14672"/>
                  </a:lnTo>
                  <a:lnTo>
                    <a:pt x="56288" y="20592"/>
                  </a:lnTo>
                  <a:lnTo>
                    <a:pt x="48413" y="42766"/>
                  </a:lnTo>
                  <a:lnTo>
                    <a:pt x="47100" y="88135"/>
                  </a:lnTo>
                  <a:lnTo>
                    <a:pt x="57137" y="150278"/>
                  </a:lnTo>
                  <a:lnTo>
                    <a:pt x="63827" y="158959"/>
                  </a:lnTo>
                  <a:lnTo>
                    <a:pt x="72967" y="163576"/>
                  </a:lnTo>
                  <a:lnTo>
                    <a:pt x="83740" y="165484"/>
                  </a:lnTo>
                  <a:lnTo>
                    <a:pt x="93261" y="164416"/>
                  </a:lnTo>
                  <a:lnTo>
                    <a:pt x="110080" y="156991"/>
                  </a:lnTo>
                  <a:lnTo>
                    <a:pt x="122234" y="142773"/>
                  </a:lnTo>
                  <a:lnTo>
                    <a:pt x="139568" y="105049"/>
                  </a:lnTo>
                  <a:lnTo>
                    <a:pt x="145852" y="64755"/>
                  </a:lnTo>
                  <a:lnTo>
                    <a:pt x="155668" y="117464"/>
                  </a:lnTo>
                  <a:lnTo>
                    <a:pt x="168703" y="175136"/>
                  </a:lnTo>
                  <a:lnTo>
                    <a:pt x="186036" y="234193"/>
                  </a:lnTo>
                  <a:lnTo>
                    <a:pt x="200048" y="291130"/>
                  </a:lnTo>
                  <a:lnTo>
                    <a:pt x="204724" y="314694"/>
                  </a:lnTo>
                  <a:lnTo>
                    <a:pt x="202902" y="336865"/>
                  </a:lnTo>
                  <a:lnTo>
                    <a:pt x="198439" y="345351"/>
                  </a:lnTo>
                  <a:lnTo>
                    <a:pt x="184121" y="357899"/>
                  </a:lnTo>
                  <a:lnTo>
                    <a:pt x="127827" y="379288"/>
                  </a:lnTo>
                  <a:lnTo>
                    <a:pt x="73895" y="397341"/>
                  </a:lnTo>
                  <a:lnTo>
                    <a:pt x="43342" y="409094"/>
                  </a:lnTo>
                  <a:lnTo>
                    <a:pt x="0" y="432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33202" y="1610860"/>
              <a:ext cx="141219" cy="610654"/>
            </a:xfrm>
            <a:custGeom>
              <a:avLst/>
              <a:gdLst/>
              <a:ahLst/>
              <a:cxnLst/>
              <a:rect l="0" t="0" r="0" b="0"/>
              <a:pathLst>
                <a:path w="141219" h="610654">
                  <a:moveTo>
                    <a:pt x="0" y="0"/>
                  </a:moveTo>
                  <a:lnTo>
                    <a:pt x="37086" y="63450"/>
                  </a:lnTo>
                  <a:lnTo>
                    <a:pt x="71666" y="118425"/>
                  </a:lnTo>
                  <a:lnTo>
                    <a:pt x="91035" y="148172"/>
                  </a:lnTo>
                  <a:lnTo>
                    <a:pt x="113648" y="200844"/>
                  </a:lnTo>
                  <a:lnTo>
                    <a:pt x="132240" y="257998"/>
                  </a:lnTo>
                  <a:lnTo>
                    <a:pt x="141218" y="295592"/>
                  </a:lnTo>
                  <a:lnTo>
                    <a:pt x="137509" y="343906"/>
                  </a:lnTo>
                  <a:lnTo>
                    <a:pt x="127831" y="400985"/>
                  </a:lnTo>
                  <a:lnTo>
                    <a:pt x="111835" y="453122"/>
                  </a:lnTo>
                  <a:lnTo>
                    <a:pt x="91647" y="514562"/>
                  </a:lnTo>
                  <a:lnTo>
                    <a:pt x="75248" y="541497"/>
                  </a:lnTo>
                  <a:lnTo>
                    <a:pt x="27220" y="602121"/>
                  </a:lnTo>
                  <a:lnTo>
                    <a:pt x="21057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07012" y="2547896"/>
            <a:ext cx="5414427" cy="705410"/>
            <a:chOff x="707012" y="2547896"/>
            <a:chExt cx="5414427" cy="705410"/>
          </a:xfrm>
        </p:grpSpPr>
        <p:sp>
          <p:nvSpPr>
            <p:cNvPr id="71" name="Freeform 70"/>
            <p:cNvSpPr/>
            <p:nvPr/>
          </p:nvSpPr>
          <p:spPr>
            <a:xfrm>
              <a:off x="707012" y="2772963"/>
              <a:ext cx="240553" cy="395540"/>
            </a:xfrm>
            <a:custGeom>
              <a:avLst/>
              <a:gdLst/>
              <a:ahLst/>
              <a:cxnLst/>
              <a:rect l="0" t="0" r="0" b="0"/>
              <a:pathLst>
                <a:path w="240553" h="395540">
                  <a:moveTo>
                    <a:pt x="40511" y="27617"/>
                  </a:moveTo>
                  <a:lnTo>
                    <a:pt x="32178" y="65095"/>
                  </a:lnTo>
                  <a:lnTo>
                    <a:pt x="30416" y="122108"/>
                  </a:lnTo>
                  <a:lnTo>
                    <a:pt x="30111" y="172468"/>
                  </a:lnTo>
                  <a:lnTo>
                    <a:pt x="22772" y="227415"/>
                  </a:lnTo>
                  <a:lnTo>
                    <a:pt x="19267" y="275290"/>
                  </a:lnTo>
                  <a:lnTo>
                    <a:pt x="12510" y="325350"/>
                  </a:lnTo>
                  <a:lnTo>
                    <a:pt x="6514" y="381659"/>
                  </a:lnTo>
                  <a:lnTo>
                    <a:pt x="3808" y="393497"/>
                  </a:lnTo>
                  <a:lnTo>
                    <a:pt x="2004" y="395539"/>
                  </a:lnTo>
                  <a:lnTo>
                    <a:pt x="0" y="382211"/>
                  </a:lnTo>
                  <a:lnTo>
                    <a:pt x="6941" y="321046"/>
                  </a:lnTo>
                  <a:lnTo>
                    <a:pt x="14123" y="260403"/>
                  </a:lnTo>
                  <a:lnTo>
                    <a:pt x="17874" y="209415"/>
                  </a:lnTo>
                  <a:lnTo>
                    <a:pt x="24575" y="157262"/>
                  </a:lnTo>
                  <a:lnTo>
                    <a:pt x="28380" y="104765"/>
                  </a:lnTo>
                  <a:lnTo>
                    <a:pt x="38071" y="51435"/>
                  </a:lnTo>
                  <a:lnTo>
                    <a:pt x="49017" y="19076"/>
                  </a:lnTo>
                  <a:lnTo>
                    <a:pt x="60279" y="1984"/>
                  </a:lnTo>
                  <a:lnTo>
                    <a:pt x="66558" y="0"/>
                  </a:lnTo>
                  <a:lnTo>
                    <a:pt x="73083" y="2187"/>
                  </a:lnTo>
                  <a:lnTo>
                    <a:pt x="79773" y="7154"/>
                  </a:lnTo>
                  <a:lnTo>
                    <a:pt x="90326" y="25151"/>
                  </a:lnTo>
                  <a:lnTo>
                    <a:pt x="112222" y="80422"/>
                  </a:lnTo>
                  <a:lnTo>
                    <a:pt x="134543" y="142066"/>
                  </a:lnTo>
                  <a:lnTo>
                    <a:pt x="152719" y="195893"/>
                  </a:lnTo>
                  <a:lnTo>
                    <a:pt x="175939" y="248692"/>
                  </a:lnTo>
                  <a:lnTo>
                    <a:pt x="206119" y="309688"/>
                  </a:lnTo>
                  <a:lnTo>
                    <a:pt x="226139" y="360730"/>
                  </a:lnTo>
                  <a:lnTo>
                    <a:pt x="240552" y="375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7523" y="3021678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72467" y="25194"/>
                  </a:lnTo>
                  <a:lnTo>
                    <a:pt x="9286" y="4935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89678" y="306379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68621" y="2958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69150" y="2967435"/>
              <a:ext cx="110042" cy="194700"/>
            </a:xfrm>
            <a:custGeom>
              <a:avLst/>
              <a:gdLst/>
              <a:ahLst/>
              <a:cxnLst/>
              <a:rect l="0" t="0" r="0" b="0"/>
              <a:pathLst>
                <a:path w="110042" h="194700">
                  <a:moveTo>
                    <a:pt x="4756" y="106886"/>
                  </a:moveTo>
                  <a:lnTo>
                    <a:pt x="4756" y="129243"/>
                  </a:lnTo>
                  <a:lnTo>
                    <a:pt x="28476" y="191228"/>
                  </a:lnTo>
                  <a:lnTo>
                    <a:pt x="29928" y="194699"/>
                  </a:lnTo>
                  <a:lnTo>
                    <a:pt x="11388" y="137379"/>
                  </a:lnTo>
                  <a:lnTo>
                    <a:pt x="0" y="94972"/>
                  </a:lnTo>
                  <a:lnTo>
                    <a:pt x="6590" y="42748"/>
                  </a:lnTo>
                  <a:lnTo>
                    <a:pt x="9488" y="29032"/>
                  </a:lnTo>
                  <a:lnTo>
                    <a:pt x="14930" y="18718"/>
                  </a:lnTo>
                  <a:lnTo>
                    <a:pt x="30335" y="4140"/>
                  </a:lnTo>
                  <a:lnTo>
                    <a:pt x="51999" y="0"/>
                  </a:lnTo>
                  <a:lnTo>
                    <a:pt x="110041" y="1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52891" y="3126963"/>
              <a:ext cx="64417" cy="126343"/>
            </a:xfrm>
            <a:custGeom>
              <a:avLst/>
              <a:gdLst/>
              <a:ahLst/>
              <a:cxnLst/>
              <a:rect l="0" t="0" r="0" b="0"/>
              <a:pathLst>
                <a:path w="64417" h="126343">
                  <a:moveTo>
                    <a:pt x="0" y="0"/>
                  </a:moveTo>
                  <a:lnTo>
                    <a:pt x="34747" y="37087"/>
                  </a:lnTo>
                  <a:lnTo>
                    <a:pt x="64219" y="88004"/>
                  </a:lnTo>
                  <a:lnTo>
                    <a:pt x="64416" y="106963"/>
                  </a:lnTo>
                  <a:lnTo>
                    <a:pt x="60492" y="113423"/>
                  </a:lnTo>
                  <a:lnTo>
                    <a:pt x="54366" y="117729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64924" y="2937450"/>
              <a:ext cx="216767" cy="188713"/>
            </a:xfrm>
            <a:custGeom>
              <a:avLst/>
              <a:gdLst/>
              <a:ahLst/>
              <a:cxnLst/>
              <a:rect l="0" t="0" r="0" b="0"/>
              <a:pathLst>
                <a:path w="216767" h="188713">
                  <a:moveTo>
                    <a:pt x="9065" y="31586"/>
                  </a:moveTo>
                  <a:lnTo>
                    <a:pt x="0" y="90203"/>
                  </a:lnTo>
                  <a:lnTo>
                    <a:pt x="4560" y="130582"/>
                  </a:lnTo>
                  <a:lnTo>
                    <a:pt x="18909" y="166593"/>
                  </a:lnTo>
                  <a:lnTo>
                    <a:pt x="34497" y="182446"/>
                  </a:lnTo>
                  <a:lnTo>
                    <a:pt x="43567" y="188311"/>
                  </a:lnTo>
                  <a:lnTo>
                    <a:pt x="50784" y="188712"/>
                  </a:lnTo>
                  <a:lnTo>
                    <a:pt x="56765" y="185470"/>
                  </a:lnTo>
                  <a:lnTo>
                    <a:pt x="61922" y="179799"/>
                  </a:lnTo>
                  <a:lnTo>
                    <a:pt x="67652" y="161019"/>
                  </a:lnTo>
                  <a:lnTo>
                    <a:pt x="72802" y="105476"/>
                  </a:lnTo>
                  <a:lnTo>
                    <a:pt x="74953" y="105412"/>
                  </a:lnTo>
                  <a:lnTo>
                    <a:pt x="80463" y="114700"/>
                  </a:lnTo>
                  <a:lnTo>
                    <a:pt x="92481" y="139661"/>
                  </a:lnTo>
                  <a:lnTo>
                    <a:pt x="117229" y="166943"/>
                  </a:lnTo>
                  <a:lnTo>
                    <a:pt x="136687" y="178702"/>
                  </a:lnTo>
                  <a:lnTo>
                    <a:pt x="157033" y="181589"/>
                  </a:lnTo>
                  <a:lnTo>
                    <a:pt x="167372" y="180721"/>
                  </a:lnTo>
                  <a:lnTo>
                    <a:pt x="185098" y="170398"/>
                  </a:lnTo>
                  <a:lnTo>
                    <a:pt x="199606" y="154111"/>
                  </a:lnTo>
                  <a:lnTo>
                    <a:pt x="209953" y="135175"/>
                  </a:lnTo>
                  <a:lnTo>
                    <a:pt x="216766" y="99193"/>
                  </a:lnTo>
                  <a:lnTo>
                    <a:pt x="211833" y="46284"/>
                  </a:lnTo>
                  <a:lnTo>
                    <a:pt x="2091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62449" y="2916182"/>
              <a:ext cx="164267" cy="160413"/>
            </a:xfrm>
            <a:custGeom>
              <a:avLst/>
              <a:gdLst/>
              <a:ahLst/>
              <a:cxnLst/>
              <a:rect l="0" t="0" r="0" b="0"/>
              <a:pathLst>
                <a:path w="164267" h="160413">
                  <a:moveTo>
                    <a:pt x="80038" y="105496"/>
                  </a:moveTo>
                  <a:lnTo>
                    <a:pt x="85627" y="88729"/>
                  </a:lnTo>
                  <a:lnTo>
                    <a:pt x="85251" y="71138"/>
                  </a:lnTo>
                  <a:lnTo>
                    <a:pt x="75478" y="31249"/>
                  </a:lnTo>
                  <a:lnTo>
                    <a:pt x="60099" y="5638"/>
                  </a:lnTo>
                  <a:lnTo>
                    <a:pt x="52708" y="1490"/>
                  </a:lnTo>
                  <a:lnTo>
                    <a:pt x="35136" y="0"/>
                  </a:lnTo>
                  <a:lnTo>
                    <a:pt x="26706" y="4750"/>
                  </a:lnTo>
                  <a:lnTo>
                    <a:pt x="11101" y="22506"/>
                  </a:lnTo>
                  <a:lnTo>
                    <a:pt x="2606" y="45995"/>
                  </a:lnTo>
                  <a:lnTo>
                    <a:pt x="0" y="72032"/>
                  </a:lnTo>
                  <a:lnTo>
                    <a:pt x="4740" y="126876"/>
                  </a:lnTo>
                  <a:lnTo>
                    <a:pt x="5272" y="140806"/>
                  </a:lnTo>
                  <a:lnTo>
                    <a:pt x="10307" y="150093"/>
                  </a:lnTo>
                  <a:lnTo>
                    <a:pt x="18343" y="156285"/>
                  </a:lnTo>
                  <a:lnTo>
                    <a:pt x="28379" y="160412"/>
                  </a:lnTo>
                  <a:lnTo>
                    <a:pt x="36240" y="159654"/>
                  </a:lnTo>
                  <a:lnTo>
                    <a:pt x="42650" y="155640"/>
                  </a:lnTo>
                  <a:lnTo>
                    <a:pt x="52893" y="141820"/>
                  </a:lnTo>
                  <a:lnTo>
                    <a:pt x="61344" y="123980"/>
                  </a:lnTo>
                  <a:lnTo>
                    <a:pt x="69066" y="83714"/>
                  </a:lnTo>
                  <a:lnTo>
                    <a:pt x="71553" y="83956"/>
                  </a:lnTo>
                  <a:lnTo>
                    <a:pt x="96901" y="123630"/>
                  </a:lnTo>
                  <a:lnTo>
                    <a:pt x="114439" y="136173"/>
                  </a:lnTo>
                  <a:lnTo>
                    <a:pt x="133932" y="139407"/>
                  </a:lnTo>
                  <a:lnTo>
                    <a:pt x="164266" y="137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73291" y="2747937"/>
              <a:ext cx="37653" cy="305328"/>
            </a:xfrm>
            <a:custGeom>
              <a:avLst/>
              <a:gdLst/>
              <a:ahLst/>
              <a:cxnLst/>
              <a:rect l="0" t="0" r="0" b="0"/>
              <a:pathLst>
                <a:path w="37653" h="305328">
                  <a:moveTo>
                    <a:pt x="6066" y="0"/>
                  </a:moveTo>
                  <a:lnTo>
                    <a:pt x="0" y="40858"/>
                  </a:lnTo>
                  <a:lnTo>
                    <a:pt x="7641" y="101441"/>
                  </a:lnTo>
                  <a:lnTo>
                    <a:pt x="13942" y="156789"/>
                  </a:lnTo>
                  <a:lnTo>
                    <a:pt x="21660" y="216715"/>
                  </a:lnTo>
                  <a:lnTo>
                    <a:pt x="34737" y="278378"/>
                  </a:lnTo>
                  <a:lnTo>
                    <a:pt x="3765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95129" y="2853222"/>
              <a:ext cx="126343" cy="73701"/>
            </a:xfrm>
            <a:custGeom>
              <a:avLst/>
              <a:gdLst/>
              <a:ahLst/>
              <a:cxnLst/>
              <a:rect l="0" t="0" r="0" b="0"/>
              <a:pathLst>
                <a:path w="126343" h="73701">
                  <a:moveTo>
                    <a:pt x="126342" y="0"/>
                  </a:moveTo>
                  <a:lnTo>
                    <a:pt x="107191" y="16811"/>
                  </a:lnTo>
                  <a:lnTo>
                    <a:pt x="53125" y="4390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56113" y="2868719"/>
              <a:ext cx="144343" cy="174583"/>
            </a:xfrm>
            <a:custGeom>
              <a:avLst/>
              <a:gdLst/>
              <a:ahLst/>
              <a:cxnLst/>
              <a:rect l="0" t="0" r="0" b="0"/>
              <a:pathLst>
                <a:path w="144343" h="174583">
                  <a:moveTo>
                    <a:pt x="49586" y="100317"/>
                  </a:moveTo>
                  <a:lnTo>
                    <a:pt x="110697" y="81189"/>
                  </a:lnTo>
                  <a:lnTo>
                    <a:pt x="132898" y="69978"/>
                  </a:lnTo>
                  <a:lnTo>
                    <a:pt x="139053" y="61374"/>
                  </a:lnTo>
                  <a:lnTo>
                    <a:pt x="142771" y="39335"/>
                  </a:lnTo>
                  <a:lnTo>
                    <a:pt x="137405" y="20181"/>
                  </a:lnTo>
                  <a:lnTo>
                    <a:pt x="132699" y="11798"/>
                  </a:lnTo>
                  <a:lnTo>
                    <a:pt x="123712" y="6209"/>
                  </a:lnTo>
                  <a:lnTo>
                    <a:pt x="98129" y="0"/>
                  </a:lnTo>
                  <a:lnTo>
                    <a:pt x="70381" y="3479"/>
                  </a:lnTo>
                  <a:lnTo>
                    <a:pt x="44790" y="12824"/>
                  </a:lnTo>
                  <a:lnTo>
                    <a:pt x="25618" y="24776"/>
                  </a:lnTo>
                  <a:lnTo>
                    <a:pt x="12417" y="41007"/>
                  </a:lnTo>
                  <a:lnTo>
                    <a:pt x="3821" y="61089"/>
                  </a:lnTo>
                  <a:lnTo>
                    <a:pt x="0" y="85612"/>
                  </a:lnTo>
                  <a:lnTo>
                    <a:pt x="4541" y="108989"/>
                  </a:lnTo>
                  <a:lnTo>
                    <a:pt x="20252" y="138761"/>
                  </a:lnTo>
                  <a:lnTo>
                    <a:pt x="46521" y="169782"/>
                  </a:lnTo>
                  <a:lnTo>
                    <a:pt x="55732" y="173533"/>
                  </a:lnTo>
                  <a:lnTo>
                    <a:pt x="78444" y="174582"/>
                  </a:lnTo>
                  <a:lnTo>
                    <a:pt x="120407" y="165723"/>
                  </a:lnTo>
                  <a:lnTo>
                    <a:pt x="144342" y="152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63626" y="2895336"/>
              <a:ext cx="105286" cy="160377"/>
            </a:xfrm>
            <a:custGeom>
              <a:avLst/>
              <a:gdLst/>
              <a:ahLst/>
              <a:cxnLst/>
              <a:rect l="0" t="0" r="0" b="0"/>
              <a:pathLst>
                <a:path w="105286" h="160377">
                  <a:moveTo>
                    <a:pt x="0" y="52643"/>
                  </a:moveTo>
                  <a:lnTo>
                    <a:pt x="19129" y="106518"/>
                  </a:lnTo>
                  <a:lnTo>
                    <a:pt x="45854" y="160376"/>
                  </a:lnTo>
                  <a:lnTo>
                    <a:pt x="42573" y="142406"/>
                  </a:lnTo>
                  <a:lnTo>
                    <a:pt x="33264" y="88510"/>
                  </a:lnTo>
                  <a:lnTo>
                    <a:pt x="27021" y="44130"/>
                  </a:lnTo>
                  <a:lnTo>
                    <a:pt x="33847" y="27023"/>
                  </a:lnTo>
                  <a:lnTo>
                    <a:pt x="47799" y="14740"/>
                  </a:lnTo>
                  <a:lnTo>
                    <a:pt x="65698" y="65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53139" y="3011150"/>
              <a:ext cx="39656" cy="147400"/>
            </a:xfrm>
            <a:custGeom>
              <a:avLst/>
              <a:gdLst/>
              <a:ahLst/>
              <a:cxnLst/>
              <a:rect l="0" t="0" r="0" b="0"/>
              <a:pathLst>
                <a:path w="39656" h="147400">
                  <a:moveTo>
                    <a:pt x="0" y="0"/>
                  </a:moveTo>
                  <a:lnTo>
                    <a:pt x="9575" y="24046"/>
                  </a:lnTo>
                  <a:lnTo>
                    <a:pt x="29664" y="58779"/>
                  </a:lnTo>
                  <a:lnTo>
                    <a:pt x="38425" y="96575"/>
                  </a:lnTo>
                  <a:lnTo>
                    <a:pt x="39655" y="110006"/>
                  </a:lnTo>
                  <a:lnTo>
                    <a:pt x="36965" y="120131"/>
                  </a:lnTo>
                  <a:lnTo>
                    <a:pt x="31663" y="12805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06869" y="2874196"/>
              <a:ext cx="177940" cy="155636"/>
            </a:xfrm>
            <a:custGeom>
              <a:avLst/>
              <a:gdLst/>
              <a:ahLst/>
              <a:cxnLst/>
              <a:rect l="0" t="0" r="0" b="0"/>
              <a:pathLst>
                <a:path w="177940" h="155636">
                  <a:moveTo>
                    <a:pt x="83182" y="115897"/>
                  </a:moveTo>
                  <a:lnTo>
                    <a:pt x="91516" y="78419"/>
                  </a:lnTo>
                  <a:lnTo>
                    <a:pt x="90396" y="54787"/>
                  </a:lnTo>
                  <a:lnTo>
                    <a:pt x="76611" y="22921"/>
                  </a:lnTo>
                  <a:lnTo>
                    <a:pt x="64274" y="5944"/>
                  </a:lnTo>
                  <a:lnTo>
                    <a:pt x="55369" y="1651"/>
                  </a:lnTo>
                  <a:lnTo>
                    <a:pt x="32996" y="0"/>
                  </a:lnTo>
                  <a:lnTo>
                    <a:pt x="23989" y="3537"/>
                  </a:lnTo>
                  <a:lnTo>
                    <a:pt x="10861" y="16826"/>
                  </a:lnTo>
                  <a:lnTo>
                    <a:pt x="4246" y="40670"/>
                  </a:lnTo>
                  <a:lnTo>
                    <a:pt x="0" y="103637"/>
                  </a:lnTo>
                  <a:lnTo>
                    <a:pt x="5658" y="131505"/>
                  </a:lnTo>
                  <a:lnTo>
                    <a:pt x="10443" y="143850"/>
                  </a:lnTo>
                  <a:lnTo>
                    <a:pt x="17142" y="150910"/>
                  </a:lnTo>
                  <a:lnTo>
                    <a:pt x="25117" y="154447"/>
                  </a:lnTo>
                  <a:lnTo>
                    <a:pt x="33944" y="155635"/>
                  </a:lnTo>
                  <a:lnTo>
                    <a:pt x="42168" y="151747"/>
                  </a:lnTo>
                  <a:lnTo>
                    <a:pt x="57545" y="134950"/>
                  </a:lnTo>
                  <a:lnTo>
                    <a:pt x="73766" y="104775"/>
                  </a:lnTo>
                  <a:lnTo>
                    <a:pt x="82492" y="62921"/>
                  </a:lnTo>
                  <a:lnTo>
                    <a:pt x="85062" y="63032"/>
                  </a:lnTo>
                  <a:lnTo>
                    <a:pt x="122513" y="102462"/>
                  </a:lnTo>
                  <a:lnTo>
                    <a:pt x="148648" y="117505"/>
                  </a:lnTo>
                  <a:lnTo>
                    <a:pt x="156072" y="119309"/>
                  </a:lnTo>
                  <a:lnTo>
                    <a:pt x="177939" y="1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95336" y="2856086"/>
              <a:ext cx="136872" cy="135931"/>
            </a:xfrm>
            <a:custGeom>
              <a:avLst/>
              <a:gdLst/>
              <a:ahLst/>
              <a:cxnLst/>
              <a:rect l="0" t="0" r="0" b="0"/>
              <a:pathLst>
                <a:path w="136872" h="135931">
                  <a:moveTo>
                    <a:pt x="0" y="39250"/>
                  </a:moveTo>
                  <a:lnTo>
                    <a:pt x="7236" y="66806"/>
                  </a:lnTo>
                  <a:lnTo>
                    <a:pt x="12998" y="119910"/>
                  </a:lnTo>
                  <a:lnTo>
                    <a:pt x="16306" y="135930"/>
                  </a:lnTo>
                  <a:lnTo>
                    <a:pt x="15550" y="135289"/>
                  </a:lnTo>
                  <a:lnTo>
                    <a:pt x="5931" y="103455"/>
                  </a:lnTo>
                  <a:lnTo>
                    <a:pt x="2342" y="53276"/>
                  </a:lnTo>
                  <a:lnTo>
                    <a:pt x="6110" y="30276"/>
                  </a:lnTo>
                  <a:lnTo>
                    <a:pt x="14804" y="11475"/>
                  </a:lnTo>
                  <a:lnTo>
                    <a:pt x="20398" y="3186"/>
                  </a:lnTo>
                  <a:lnTo>
                    <a:pt x="27637" y="0"/>
                  </a:lnTo>
                  <a:lnTo>
                    <a:pt x="35972" y="215"/>
                  </a:lnTo>
                  <a:lnTo>
                    <a:pt x="53423" y="6694"/>
                  </a:lnTo>
                  <a:lnTo>
                    <a:pt x="76401" y="24665"/>
                  </a:lnTo>
                  <a:lnTo>
                    <a:pt x="118082" y="81932"/>
                  </a:lnTo>
                  <a:lnTo>
                    <a:pt x="136871" y="123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19049" y="2648313"/>
              <a:ext cx="123729" cy="390151"/>
            </a:xfrm>
            <a:custGeom>
              <a:avLst/>
              <a:gdLst/>
              <a:ahLst/>
              <a:cxnLst/>
              <a:rect l="0" t="0" r="0" b="0"/>
              <a:pathLst>
                <a:path w="123729" h="390151">
                  <a:moveTo>
                    <a:pt x="50029" y="289137"/>
                  </a:moveTo>
                  <a:lnTo>
                    <a:pt x="55618" y="272370"/>
                  </a:lnTo>
                  <a:lnTo>
                    <a:pt x="53505" y="239585"/>
                  </a:lnTo>
                  <a:lnTo>
                    <a:pt x="45334" y="219931"/>
                  </a:lnTo>
                  <a:lnTo>
                    <a:pt x="39880" y="211414"/>
                  </a:lnTo>
                  <a:lnTo>
                    <a:pt x="33904" y="208076"/>
                  </a:lnTo>
                  <a:lnTo>
                    <a:pt x="27581" y="208190"/>
                  </a:lnTo>
                  <a:lnTo>
                    <a:pt x="21025" y="210606"/>
                  </a:lnTo>
                  <a:lnTo>
                    <a:pt x="10622" y="222649"/>
                  </a:lnTo>
                  <a:lnTo>
                    <a:pt x="6210" y="230774"/>
                  </a:lnTo>
                  <a:lnTo>
                    <a:pt x="0" y="270155"/>
                  </a:lnTo>
                  <a:lnTo>
                    <a:pt x="6308" y="321393"/>
                  </a:lnTo>
                  <a:lnTo>
                    <a:pt x="16667" y="365115"/>
                  </a:lnTo>
                  <a:lnTo>
                    <a:pt x="27793" y="385686"/>
                  </a:lnTo>
                  <a:lnTo>
                    <a:pt x="35204" y="389768"/>
                  </a:lnTo>
                  <a:lnTo>
                    <a:pt x="43656" y="390150"/>
                  </a:lnTo>
                  <a:lnTo>
                    <a:pt x="61234" y="384335"/>
                  </a:lnTo>
                  <a:lnTo>
                    <a:pt x="76846" y="373951"/>
                  </a:lnTo>
                  <a:lnTo>
                    <a:pt x="88463" y="355298"/>
                  </a:lnTo>
                  <a:lnTo>
                    <a:pt x="105454" y="299607"/>
                  </a:lnTo>
                  <a:lnTo>
                    <a:pt x="116494" y="243886"/>
                  </a:lnTo>
                  <a:lnTo>
                    <a:pt x="115995" y="194101"/>
                  </a:lnTo>
                  <a:lnTo>
                    <a:pt x="108439" y="138536"/>
                  </a:lnTo>
                  <a:lnTo>
                    <a:pt x="104380" y="83208"/>
                  </a:lnTo>
                  <a:lnTo>
                    <a:pt x="94603" y="28921"/>
                  </a:lnTo>
                  <a:lnTo>
                    <a:pt x="88167" y="6200"/>
                  </a:lnTo>
                  <a:lnTo>
                    <a:pt x="83643" y="1076"/>
                  </a:lnTo>
                  <a:lnTo>
                    <a:pt x="78287" y="0"/>
                  </a:lnTo>
                  <a:lnTo>
                    <a:pt x="72377" y="1623"/>
                  </a:lnTo>
                  <a:lnTo>
                    <a:pt x="68437" y="7384"/>
                  </a:lnTo>
                  <a:lnTo>
                    <a:pt x="64060" y="26263"/>
                  </a:lnTo>
                  <a:lnTo>
                    <a:pt x="72471" y="87971"/>
                  </a:lnTo>
                  <a:lnTo>
                    <a:pt x="82024" y="144525"/>
                  </a:lnTo>
                  <a:lnTo>
                    <a:pt x="92264" y="202615"/>
                  </a:lnTo>
                  <a:lnTo>
                    <a:pt x="102707" y="253753"/>
                  </a:lnTo>
                  <a:lnTo>
                    <a:pt x="119053" y="315327"/>
                  </a:lnTo>
                  <a:lnTo>
                    <a:pt x="123728" y="331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25226" y="2747937"/>
              <a:ext cx="128321" cy="206062"/>
            </a:xfrm>
            <a:custGeom>
              <a:avLst/>
              <a:gdLst/>
              <a:ahLst/>
              <a:cxnLst/>
              <a:rect l="0" t="0" r="0" b="0"/>
              <a:pathLst>
                <a:path w="128321" h="206062">
                  <a:moveTo>
                    <a:pt x="86048" y="0"/>
                  </a:moveTo>
                  <a:lnTo>
                    <a:pt x="33343" y="19129"/>
                  </a:lnTo>
                  <a:lnTo>
                    <a:pt x="17390" y="30339"/>
                  </a:lnTo>
                  <a:lnTo>
                    <a:pt x="5620" y="46239"/>
                  </a:lnTo>
                  <a:lnTo>
                    <a:pt x="844" y="55393"/>
                  </a:lnTo>
                  <a:lnTo>
                    <a:pt x="0" y="63835"/>
                  </a:lnTo>
                  <a:lnTo>
                    <a:pt x="5301" y="79454"/>
                  </a:lnTo>
                  <a:lnTo>
                    <a:pt x="12329" y="84555"/>
                  </a:lnTo>
                  <a:lnTo>
                    <a:pt x="75364" y="103437"/>
                  </a:lnTo>
                  <a:lnTo>
                    <a:pt x="114483" y="127364"/>
                  </a:lnTo>
                  <a:lnTo>
                    <a:pt x="122552" y="134042"/>
                  </a:lnTo>
                  <a:lnTo>
                    <a:pt x="126762" y="143174"/>
                  </a:lnTo>
                  <a:lnTo>
                    <a:pt x="128320" y="165799"/>
                  </a:lnTo>
                  <a:lnTo>
                    <a:pt x="124758" y="176043"/>
                  </a:lnTo>
                  <a:lnTo>
                    <a:pt x="111441" y="193665"/>
                  </a:lnTo>
                  <a:lnTo>
                    <a:pt x="90705" y="203057"/>
                  </a:lnTo>
                  <a:lnTo>
                    <a:pt x="68231" y="206061"/>
                  </a:lnTo>
                  <a:lnTo>
                    <a:pt x="3340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92360" y="2779523"/>
              <a:ext cx="104129" cy="165584"/>
            </a:xfrm>
            <a:custGeom>
              <a:avLst/>
              <a:gdLst/>
              <a:ahLst/>
              <a:cxnLst/>
              <a:rect l="0" t="0" r="0" b="0"/>
              <a:pathLst>
                <a:path w="104129" h="165584">
                  <a:moveTo>
                    <a:pt x="66313" y="21057"/>
                  </a:moveTo>
                  <a:lnTo>
                    <a:pt x="43956" y="21057"/>
                  </a:lnTo>
                  <a:lnTo>
                    <a:pt x="26741" y="27296"/>
                  </a:lnTo>
                  <a:lnTo>
                    <a:pt x="18875" y="32235"/>
                  </a:lnTo>
                  <a:lnTo>
                    <a:pt x="7015" y="50202"/>
                  </a:lnTo>
                  <a:lnTo>
                    <a:pt x="2214" y="61544"/>
                  </a:lnTo>
                  <a:lnTo>
                    <a:pt x="0" y="86624"/>
                  </a:lnTo>
                  <a:lnTo>
                    <a:pt x="4085" y="112199"/>
                  </a:lnTo>
                  <a:lnTo>
                    <a:pt x="13700" y="135264"/>
                  </a:lnTo>
                  <a:lnTo>
                    <a:pt x="37856" y="162391"/>
                  </a:lnTo>
                  <a:lnTo>
                    <a:pt x="47342" y="165583"/>
                  </a:lnTo>
                  <a:lnTo>
                    <a:pt x="67240" y="162890"/>
                  </a:lnTo>
                  <a:lnTo>
                    <a:pt x="92584" y="148219"/>
                  </a:lnTo>
                  <a:lnTo>
                    <a:pt x="101386" y="126316"/>
                  </a:lnTo>
                  <a:lnTo>
                    <a:pt x="104128" y="99424"/>
                  </a:lnTo>
                  <a:lnTo>
                    <a:pt x="93361" y="42729"/>
                  </a:lnTo>
                  <a:lnTo>
                    <a:pt x="77967" y="16300"/>
                  </a:lnTo>
                  <a:lnTo>
                    <a:pt x="68373" y="7244"/>
                  </a:lnTo>
                  <a:lnTo>
                    <a:pt x="557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89954" y="2853222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16768"/>
                  </a:lnTo>
                  <a:lnTo>
                    <a:pt x="4045" y="72326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74486" y="2737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90300" y="2600538"/>
              <a:ext cx="63172" cy="347442"/>
            </a:xfrm>
            <a:custGeom>
              <a:avLst/>
              <a:gdLst/>
              <a:ahLst/>
              <a:cxnLst/>
              <a:rect l="0" t="0" r="0" b="0"/>
              <a:pathLst>
                <a:path w="63172" h="347442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4749" y="163205"/>
                  </a:lnTo>
                  <a:lnTo>
                    <a:pt x="29560" y="222663"/>
                  </a:lnTo>
                  <a:lnTo>
                    <a:pt x="39591" y="280419"/>
                  </a:lnTo>
                  <a:lnTo>
                    <a:pt x="52837" y="322504"/>
                  </a:lnTo>
                  <a:lnTo>
                    <a:pt x="6317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11945" y="2547896"/>
              <a:ext cx="125838" cy="484312"/>
            </a:xfrm>
            <a:custGeom>
              <a:avLst/>
              <a:gdLst/>
              <a:ahLst/>
              <a:cxnLst/>
              <a:rect l="0" t="0" r="0" b="0"/>
              <a:pathLst>
                <a:path w="125838" h="484312">
                  <a:moveTo>
                    <a:pt x="83723" y="0"/>
                  </a:moveTo>
                  <a:lnTo>
                    <a:pt x="54415" y="29308"/>
                  </a:lnTo>
                  <a:lnTo>
                    <a:pt x="28723" y="86239"/>
                  </a:lnTo>
                  <a:lnTo>
                    <a:pt x="8128" y="135188"/>
                  </a:lnTo>
                  <a:lnTo>
                    <a:pt x="1200" y="196633"/>
                  </a:lnTo>
                  <a:lnTo>
                    <a:pt x="0" y="252454"/>
                  </a:lnTo>
                  <a:lnTo>
                    <a:pt x="2714" y="311303"/>
                  </a:lnTo>
                  <a:lnTo>
                    <a:pt x="14169" y="368248"/>
                  </a:lnTo>
                  <a:lnTo>
                    <a:pt x="43338" y="426247"/>
                  </a:lnTo>
                  <a:lnTo>
                    <a:pt x="58365" y="450316"/>
                  </a:lnTo>
                  <a:lnTo>
                    <a:pt x="79082" y="466472"/>
                  </a:lnTo>
                  <a:lnTo>
                    <a:pt x="12583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84358" y="2798153"/>
              <a:ext cx="142938" cy="121538"/>
            </a:xfrm>
            <a:custGeom>
              <a:avLst/>
              <a:gdLst/>
              <a:ahLst/>
              <a:cxnLst/>
              <a:rect l="0" t="0" r="0" b="0"/>
              <a:pathLst>
                <a:path w="142938" h="121538">
                  <a:moveTo>
                    <a:pt x="6066" y="23484"/>
                  </a:moveTo>
                  <a:lnTo>
                    <a:pt x="0" y="63172"/>
                  </a:lnTo>
                  <a:lnTo>
                    <a:pt x="11445" y="121537"/>
                  </a:lnTo>
                  <a:lnTo>
                    <a:pt x="9237" y="116196"/>
                  </a:lnTo>
                  <a:lnTo>
                    <a:pt x="7862" y="76936"/>
                  </a:lnTo>
                  <a:lnTo>
                    <a:pt x="20803" y="23590"/>
                  </a:lnTo>
                  <a:lnTo>
                    <a:pt x="26419" y="15366"/>
                  </a:lnTo>
                  <a:lnTo>
                    <a:pt x="42018" y="3108"/>
                  </a:lnTo>
                  <a:lnTo>
                    <a:pt x="60649" y="0"/>
                  </a:lnTo>
                  <a:lnTo>
                    <a:pt x="70531" y="809"/>
                  </a:lnTo>
                  <a:lnTo>
                    <a:pt x="87750" y="7947"/>
                  </a:lnTo>
                  <a:lnTo>
                    <a:pt x="103201" y="20088"/>
                  </a:lnTo>
                  <a:lnTo>
                    <a:pt x="123884" y="47824"/>
                  </a:lnTo>
                  <a:lnTo>
                    <a:pt x="138827" y="92286"/>
                  </a:lnTo>
                  <a:lnTo>
                    <a:pt x="142937" y="118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91847" y="2768994"/>
              <a:ext cx="132631" cy="171481"/>
            </a:xfrm>
            <a:custGeom>
              <a:avLst/>
              <a:gdLst/>
              <a:ahLst/>
              <a:cxnLst/>
              <a:rect l="0" t="0" r="0" b="0"/>
              <a:pathLst>
                <a:path w="132631" h="171481">
                  <a:moveTo>
                    <a:pt x="61790" y="0"/>
                  </a:moveTo>
                  <a:lnTo>
                    <a:pt x="39433" y="0"/>
                  </a:lnTo>
                  <a:lnTo>
                    <a:pt x="30508" y="3510"/>
                  </a:lnTo>
                  <a:lnTo>
                    <a:pt x="14352" y="16768"/>
                  </a:lnTo>
                  <a:lnTo>
                    <a:pt x="5611" y="37478"/>
                  </a:lnTo>
                  <a:lnTo>
                    <a:pt x="0" y="88902"/>
                  </a:lnTo>
                  <a:lnTo>
                    <a:pt x="5472" y="113212"/>
                  </a:lnTo>
                  <a:lnTo>
                    <a:pt x="21706" y="143509"/>
                  </a:lnTo>
                  <a:lnTo>
                    <a:pt x="35786" y="158538"/>
                  </a:lnTo>
                  <a:lnTo>
                    <a:pt x="53742" y="169118"/>
                  </a:lnTo>
                  <a:lnTo>
                    <a:pt x="73421" y="171480"/>
                  </a:lnTo>
                  <a:lnTo>
                    <a:pt x="83582" y="170472"/>
                  </a:lnTo>
                  <a:lnTo>
                    <a:pt x="101111" y="159994"/>
                  </a:lnTo>
                  <a:lnTo>
                    <a:pt x="115531" y="143638"/>
                  </a:lnTo>
                  <a:lnTo>
                    <a:pt x="125839" y="124671"/>
                  </a:lnTo>
                  <a:lnTo>
                    <a:pt x="132630" y="88672"/>
                  </a:lnTo>
                  <a:lnTo>
                    <a:pt x="127979" y="68266"/>
                  </a:lnTo>
                  <a:lnTo>
                    <a:pt x="11443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90507" y="2780923"/>
              <a:ext cx="147400" cy="146000"/>
            </a:xfrm>
            <a:custGeom>
              <a:avLst/>
              <a:gdLst/>
              <a:ahLst/>
              <a:cxnLst/>
              <a:rect l="0" t="0" r="0" b="0"/>
              <a:pathLst>
                <a:path w="147400" h="146000">
                  <a:moveTo>
                    <a:pt x="0" y="61771"/>
                  </a:moveTo>
                  <a:lnTo>
                    <a:pt x="17959" y="115646"/>
                  </a:lnTo>
                  <a:lnTo>
                    <a:pt x="25858" y="139345"/>
                  </a:lnTo>
                  <a:lnTo>
                    <a:pt x="13108" y="88615"/>
                  </a:lnTo>
                  <a:lnTo>
                    <a:pt x="14413" y="52957"/>
                  </a:lnTo>
                  <a:lnTo>
                    <a:pt x="20444" y="30948"/>
                  </a:lnTo>
                  <a:lnTo>
                    <a:pt x="30924" y="9467"/>
                  </a:lnTo>
                  <a:lnTo>
                    <a:pt x="39333" y="3505"/>
                  </a:lnTo>
                  <a:lnTo>
                    <a:pt x="61155" y="0"/>
                  </a:lnTo>
                  <a:lnTo>
                    <a:pt x="80213" y="5461"/>
                  </a:lnTo>
                  <a:lnTo>
                    <a:pt x="96482" y="16857"/>
                  </a:lnTo>
                  <a:lnTo>
                    <a:pt x="117625" y="43004"/>
                  </a:lnTo>
                  <a:lnTo>
                    <a:pt x="139694" y="93658"/>
                  </a:lnTo>
                  <a:lnTo>
                    <a:pt x="147399" y="145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84960" y="2611067"/>
              <a:ext cx="47704" cy="326384"/>
            </a:xfrm>
            <a:custGeom>
              <a:avLst/>
              <a:gdLst/>
              <a:ahLst/>
              <a:cxnLst/>
              <a:rect l="0" t="0" r="0" b="0"/>
              <a:pathLst>
                <a:path w="47704" h="326384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2"/>
                  </a:lnTo>
                  <a:lnTo>
                    <a:pt x="20153" y="189087"/>
                  </a:lnTo>
                  <a:lnTo>
                    <a:pt x="24722" y="239559"/>
                  </a:lnTo>
                  <a:lnTo>
                    <a:pt x="37845" y="300478"/>
                  </a:lnTo>
                  <a:lnTo>
                    <a:pt x="4770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06362" y="282163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48931"/>
                  </a:lnTo>
                  <a:lnTo>
                    <a:pt x="8334" y="8741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295834" y="2726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59005" y="2790051"/>
              <a:ext cx="120211" cy="155750"/>
            </a:xfrm>
            <a:custGeom>
              <a:avLst/>
              <a:gdLst/>
              <a:ahLst/>
              <a:cxnLst/>
              <a:rect l="0" t="0" r="0" b="0"/>
              <a:pathLst>
                <a:path w="120211" h="155750">
                  <a:moveTo>
                    <a:pt x="0" y="0"/>
                  </a:moveTo>
                  <a:lnTo>
                    <a:pt x="19128" y="62258"/>
                  </a:lnTo>
                  <a:lnTo>
                    <a:pt x="60349" y="118675"/>
                  </a:lnTo>
                  <a:lnTo>
                    <a:pt x="75983" y="145127"/>
                  </a:lnTo>
                  <a:lnTo>
                    <a:pt x="82241" y="152904"/>
                  </a:lnTo>
                  <a:lnTo>
                    <a:pt x="88752" y="155749"/>
                  </a:lnTo>
                  <a:lnTo>
                    <a:pt x="95433" y="155305"/>
                  </a:lnTo>
                  <a:lnTo>
                    <a:pt x="102227" y="152670"/>
                  </a:lnTo>
                  <a:lnTo>
                    <a:pt x="106755" y="146234"/>
                  </a:lnTo>
                  <a:lnTo>
                    <a:pt x="120210" y="89245"/>
                  </a:lnTo>
                  <a:lnTo>
                    <a:pt x="117201" y="30152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59046" y="2832165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5589" y="58617"/>
                  </a:lnTo>
                  <a:lnTo>
                    <a:pt x="21331" y="112094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59046" y="2737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43274" y="2810801"/>
              <a:ext cx="157929" cy="153159"/>
            </a:xfrm>
            <a:custGeom>
              <a:avLst/>
              <a:gdLst/>
              <a:ahLst/>
              <a:cxnLst/>
              <a:rect l="0" t="0" r="0" b="0"/>
              <a:pathLst>
                <a:path w="157929" h="153159">
                  <a:moveTo>
                    <a:pt x="0" y="42421"/>
                  </a:moveTo>
                  <a:lnTo>
                    <a:pt x="17959" y="103532"/>
                  </a:lnTo>
                  <a:lnTo>
                    <a:pt x="29368" y="135398"/>
                  </a:lnTo>
                  <a:lnTo>
                    <a:pt x="40739" y="152374"/>
                  </a:lnTo>
                  <a:lnTo>
                    <a:pt x="42367" y="153158"/>
                  </a:lnTo>
                  <a:lnTo>
                    <a:pt x="27879" y="103119"/>
                  </a:lnTo>
                  <a:lnTo>
                    <a:pt x="23574" y="47305"/>
                  </a:lnTo>
                  <a:lnTo>
                    <a:pt x="27245" y="23535"/>
                  </a:lnTo>
                  <a:lnTo>
                    <a:pt x="32202" y="14623"/>
                  </a:lnTo>
                  <a:lnTo>
                    <a:pt x="47067" y="1600"/>
                  </a:lnTo>
                  <a:lnTo>
                    <a:pt x="54775" y="0"/>
                  </a:lnTo>
                  <a:lnTo>
                    <a:pt x="62253" y="1272"/>
                  </a:lnTo>
                  <a:lnTo>
                    <a:pt x="76801" y="8925"/>
                  </a:lnTo>
                  <a:lnTo>
                    <a:pt x="91066" y="20125"/>
                  </a:lnTo>
                  <a:lnTo>
                    <a:pt x="129647" y="77843"/>
                  </a:lnTo>
                  <a:lnTo>
                    <a:pt x="157928" y="126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43316" y="2798611"/>
              <a:ext cx="151745" cy="433638"/>
            </a:xfrm>
            <a:custGeom>
              <a:avLst/>
              <a:gdLst/>
              <a:ahLst/>
              <a:cxnLst/>
              <a:rect l="0" t="0" r="0" b="0"/>
              <a:pathLst>
                <a:path w="151745" h="433638">
                  <a:moveTo>
                    <a:pt x="105285" y="33554"/>
                  </a:moveTo>
                  <a:lnTo>
                    <a:pt x="94106" y="16787"/>
                  </a:lnTo>
                  <a:lnTo>
                    <a:pt x="79260" y="5435"/>
                  </a:lnTo>
                  <a:lnTo>
                    <a:pt x="70387" y="770"/>
                  </a:lnTo>
                  <a:lnTo>
                    <a:pt x="60963" y="0"/>
                  </a:lnTo>
                  <a:lnTo>
                    <a:pt x="41132" y="5383"/>
                  </a:lnTo>
                  <a:lnTo>
                    <a:pt x="26860" y="18694"/>
                  </a:lnTo>
                  <a:lnTo>
                    <a:pt x="8165" y="55836"/>
                  </a:lnTo>
                  <a:lnTo>
                    <a:pt x="6749" y="76212"/>
                  </a:lnTo>
                  <a:lnTo>
                    <a:pt x="15371" y="117890"/>
                  </a:lnTo>
                  <a:lnTo>
                    <a:pt x="30551" y="143811"/>
                  </a:lnTo>
                  <a:lnTo>
                    <a:pt x="37914" y="148003"/>
                  </a:lnTo>
                  <a:lnTo>
                    <a:pt x="55456" y="149541"/>
                  </a:lnTo>
                  <a:lnTo>
                    <a:pt x="71831" y="143206"/>
                  </a:lnTo>
                  <a:lnTo>
                    <a:pt x="79472" y="138241"/>
                  </a:lnTo>
                  <a:lnTo>
                    <a:pt x="91083" y="123366"/>
                  </a:lnTo>
                  <a:lnTo>
                    <a:pt x="95817" y="114485"/>
                  </a:lnTo>
                  <a:lnTo>
                    <a:pt x="100142" y="112075"/>
                  </a:lnTo>
                  <a:lnTo>
                    <a:pt x="104196" y="113977"/>
                  </a:lnTo>
                  <a:lnTo>
                    <a:pt x="108069" y="118755"/>
                  </a:lnTo>
                  <a:lnTo>
                    <a:pt x="119108" y="153426"/>
                  </a:lnTo>
                  <a:lnTo>
                    <a:pt x="126083" y="215203"/>
                  </a:lnTo>
                  <a:lnTo>
                    <a:pt x="137513" y="269867"/>
                  </a:lnTo>
                  <a:lnTo>
                    <a:pt x="151035" y="325119"/>
                  </a:lnTo>
                  <a:lnTo>
                    <a:pt x="151744" y="347972"/>
                  </a:lnTo>
                  <a:lnTo>
                    <a:pt x="150296" y="358980"/>
                  </a:lnTo>
                  <a:lnTo>
                    <a:pt x="144651" y="367488"/>
                  </a:lnTo>
                  <a:lnTo>
                    <a:pt x="125900" y="380061"/>
                  </a:lnTo>
                  <a:lnTo>
                    <a:pt x="63132" y="405171"/>
                  </a:lnTo>
                  <a:lnTo>
                    <a:pt x="0" y="433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80186" y="2632124"/>
              <a:ext cx="141253" cy="526426"/>
            </a:xfrm>
            <a:custGeom>
              <a:avLst/>
              <a:gdLst/>
              <a:ahLst/>
              <a:cxnLst/>
              <a:rect l="0" t="0" r="0" b="0"/>
              <a:pathLst>
                <a:path w="141253" h="526426">
                  <a:moveTo>
                    <a:pt x="0" y="0"/>
                  </a:moveTo>
                  <a:lnTo>
                    <a:pt x="41983" y="51558"/>
                  </a:lnTo>
                  <a:lnTo>
                    <a:pt x="76798" y="108482"/>
                  </a:lnTo>
                  <a:lnTo>
                    <a:pt x="102601" y="167567"/>
                  </a:lnTo>
                  <a:lnTo>
                    <a:pt x="119438" y="196398"/>
                  </a:lnTo>
                  <a:lnTo>
                    <a:pt x="132355" y="246145"/>
                  </a:lnTo>
                  <a:lnTo>
                    <a:pt x="141252" y="298450"/>
                  </a:lnTo>
                  <a:lnTo>
                    <a:pt x="137519" y="350992"/>
                  </a:lnTo>
                  <a:lnTo>
                    <a:pt x="127834" y="402435"/>
                  </a:lnTo>
                  <a:lnTo>
                    <a:pt x="110667" y="445493"/>
                  </a:lnTo>
                  <a:lnTo>
                    <a:pt x="71216" y="503472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989886" y="315854"/>
            <a:ext cx="4443026" cy="620406"/>
            <a:chOff x="1989886" y="315854"/>
            <a:chExt cx="4443026" cy="620406"/>
          </a:xfrm>
        </p:grpSpPr>
        <p:sp>
          <p:nvSpPr>
            <p:cNvPr id="2" name="Freeform 1"/>
            <p:cNvSpPr/>
            <p:nvPr/>
          </p:nvSpPr>
          <p:spPr>
            <a:xfrm>
              <a:off x="2084704" y="316658"/>
              <a:ext cx="315577" cy="446934"/>
            </a:xfrm>
            <a:custGeom>
              <a:avLst/>
              <a:gdLst/>
              <a:ahLst/>
              <a:cxnLst/>
              <a:rect l="0" t="0" r="0" b="0"/>
              <a:pathLst>
                <a:path w="315577" h="446934">
                  <a:moveTo>
                    <a:pt x="31523" y="441393"/>
                  </a:moveTo>
                  <a:lnTo>
                    <a:pt x="23190" y="392463"/>
                  </a:lnTo>
                  <a:lnTo>
                    <a:pt x="15840" y="333332"/>
                  </a:lnTo>
                  <a:lnTo>
                    <a:pt x="12059" y="285113"/>
                  </a:lnTo>
                  <a:lnTo>
                    <a:pt x="5349" y="233781"/>
                  </a:lnTo>
                  <a:lnTo>
                    <a:pt x="1541" y="181527"/>
                  </a:lnTo>
                  <a:lnTo>
                    <a:pt x="255" y="119874"/>
                  </a:lnTo>
                  <a:lnTo>
                    <a:pt x="0" y="62635"/>
                  </a:lnTo>
                  <a:lnTo>
                    <a:pt x="1116" y="401"/>
                  </a:lnTo>
                  <a:lnTo>
                    <a:pt x="3063" y="0"/>
                  </a:lnTo>
                  <a:lnTo>
                    <a:pt x="5531" y="3241"/>
                  </a:lnTo>
                  <a:lnTo>
                    <a:pt x="24389" y="54682"/>
                  </a:lnTo>
                  <a:lnTo>
                    <a:pt x="49741" y="108553"/>
                  </a:lnTo>
                  <a:lnTo>
                    <a:pt x="71214" y="158188"/>
                  </a:lnTo>
                  <a:lnTo>
                    <a:pt x="95926" y="205142"/>
                  </a:lnTo>
                  <a:lnTo>
                    <a:pt x="125830" y="267171"/>
                  </a:lnTo>
                  <a:lnTo>
                    <a:pt x="159856" y="325091"/>
                  </a:lnTo>
                  <a:lnTo>
                    <a:pt x="199203" y="383282"/>
                  </a:lnTo>
                  <a:lnTo>
                    <a:pt x="233838" y="426665"/>
                  </a:lnTo>
                  <a:lnTo>
                    <a:pt x="243609" y="435084"/>
                  </a:lnTo>
                  <a:lnTo>
                    <a:pt x="266943" y="444438"/>
                  </a:lnTo>
                  <a:lnTo>
                    <a:pt x="279717" y="446933"/>
                  </a:lnTo>
                  <a:lnTo>
                    <a:pt x="289403" y="443917"/>
                  </a:lnTo>
                  <a:lnTo>
                    <a:pt x="297030" y="437226"/>
                  </a:lnTo>
                  <a:lnTo>
                    <a:pt x="303284" y="428087"/>
                  </a:lnTo>
                  <a:lnTo>
                    <a:pt x="312087" y="392867"/>
                  </a:lnTo>
                  <a:lnTo>
                    <a:pt x="315061" y="337875"/>
                  </a:lnTo>
                  <a:lnTo>
                    <a:pt x="315576" y="287759"/>
                  </a:lnTo>
                  <a:lnTo>
                    <a:pt x="314559" y="230146"/>
                  </a:lnTo>
                  <a:lnTo>
                    <a:pt x="307368" y="175510"/>
                  </a:lnTo>
                  <a:lnTo>
                    <a:pt x="298999" y="122277"/>
                  </a:lnTo>
                  <a:lnTo>
                    <a:pt x="294829" y="71800"/>
                  </a:lnTo>
                  <a:lnTo>
                    <a:pt x="284207" y="20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22932" y="577098"/>
              <a:ext cx="153678" cy="193854"/>
            </a:xfrm>
            <a:custGeom>
              <a:avLst/>
              <a:gdLst/>
              <a:ahLst/>
              <a:cxnLst/>
              <a:rect l="0" t="0" r="0" b="0"/>
              <a:pathLst>
                <a:path w="153678" h="193854">
                  <a:moveTo>
                    <a:pt x="93378" y="33554"/>
                  </a:moveTo>
                  <a:lnTo>
                    <a:pt x="87789" y="16787"/>
                  </a:lnTo>
                  <a:lnTo>
                    <a:pt x="75686" y="5435"/>
                  </a:lnTo>
                  <a:lnTo>
                    <a:pt x="67546" y="770"/>
                  </a:lnTo>
                  <a:lnTo>
                    <a:pt x="58609" y="0"/>
                  </a:lnTo>
                  <a:lnTo>
                    <a:pt x="39321" y="5383"/>
                  </a:lnTo>
                  <a:lnTo>
                    <a:pt x="22170" y="18694"/>
                  </a:lnTo>
                  <a:lnTo>
                    <a:pt x="14320" y="27157"/>
                  </a:lnTo>
                  <a:lnTo>
                    <a:pt x="5599" y="49039"/>
                  </a:lnTo>
                  <a:lnTo>
                    <a:pt x="0" y="101214"/>
                  </a:lnTo>
                  <a:lnTo>
                    <a:pt x="4620" y="137050"/>
                  </a:lnTo>
                  <a:lnTo>
                    <a:pt x="18986" y="169895"/>
                  </a:lnTo>
                  <a:lnTo>
                    <a:pt x="34579" y="185007"/>
                  </a:lnTo>
                  <a:lnTo>
                    <a:pt x="43650" y="190675"/>
                  </a:lnTo>
                  <a:lnTo>
                    <a:pt x="63088" y="193853"/>
                  </a:lnTo>
                  <a:lnTo>
                    <a:pt x="83426" y="190196"/>
                  </a:lnTo>
                  <a:lnTo>
                    <a:pt x="104163" y="180772"/>
                  </a:lnTo>
                  <a:lnTo>
                    <a:pt x="129979" y="156723"/>
                  </a:lnTo>
                  <a:lnTo>
                    <a:pt x="146857" y="127371"/>
                  </a:lnTo>
                  <a:lnTo>
                    <a:pt x="153677" y="90858"/>
                  </a:lnTo>
                  <a:lnTo>
                    <a:pt x="149034" y="70331"/>
                  </a:lnTo>
                  <a:lnTo>
                    <a:pt x="126989" y="38089"/>
                  </a:lnTo>
                  <a:lnTo>
                    <a:pt x="103907" y="12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0010" y="612929"/>
              <a:ext cx="157928" cy="167192"/>
            </a:xfrm>
            <a:custGeom>
              <a:avLst/>
              <a:gdLst/>
              <a:ahLst/>
              <a:cxnLst/>
              <a:rect l="0" t="0" r="0" b="0"/>
              <a:pathLst>
                <a:path w="157928" h="167192">
                  <a:moveTo>
                    <a:pt x="0" y="18780"/>
                  </a:moveTo>
                  <a:lnTo>
                    <a:pt x="11453" y="72925"/>
                  </a:lnTo>
                  <a:lnTo>
                    <a:pt x="24749" y="127872"/>
                  </a:lnTo>
                  <a:lnTo>
                    <a:pt x="36301" y="167191"/>
                  </a:lnTo>
                  <a:lnTo>
                    <a:pt x="23631" y="109347"/>
                  </a:lnTo>
                  <a:lnTo>
                    <a:pt x="27155" y="50968"/>
                  </a:lnTo>
                  <a:lnTo>
                    <a:pt x="35862" y="11550"/>
                  </a:lnTo>
                  <a:lnTo>
                    <a:pt x="43795" y="4601"/>
                  </a:lnTo>
                  <a:lnTo>
                    <a:pt x="68207" y="0"/>
                  </a:lnTo>
                  <a:lnTo>
                    <a:pt x="89196" y="4974"/>
                  </a:lnTo>
                  <a:lnTo>
                    <a:pt x="98068" y="9576"/>
                  </a:lnTo>
                  <a:lnTo>
                    <a:pt x="114166" y="27168"/>
                  </a:lnTo>
                  <a:lnTo>
                    <a:pt x="143564" y="76589"/>
                  </a:lnTo>
                  <a:lnTo>
                    <a:pt x="155090" y="129072"/>
                  </a:lnTo>
                  <a:lnTo>
                    <a:pt x="157927" y="166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90051" y="536953"/>
              <a:ext cx="94758" cy="198479"/>
            </a:xfrm>
            <a:custGeom>
              <a:avLst/>
              <a:gdLst/>
              <a:ahLst/>
              <a:cxnLst/>
              <a:rect l="0" t="0" r="0" b="0"/>
              <a:pathLst>
                <a:path w="94758" h="198479">
                  <a:moveTo>
                    <a:pt x="0" y="105285"/>
                  </a:moveTo>
                  <a:lnTo>
                    <a:pt x="17959" y="167565"/>
                  </a:lnTo>
                  <a:lnTo>
                    <a:pt x="25858" y="198478"/>
                  </a:lnTo>
                  <a:lnTo>
                    <a:pt x="6659" y="136056"/>
                  </a:lnTo>
                  <a:lnTo>
                    <a:pt x="1973" y="99454"/>
                  </a:lnTo>
                  <a:lnTo>
                    <a:pt x="6174" y="64563"/>
                  </a:lnTo>
                  <a:lnTo>
                    <a:pt x="17952" y="45852"/>
                  </a:lnTo>
                  <a:lnTo>
                    <a:pt x="34885" y="3090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19409" y="578385"/>
              <a:ext cx="133856" cy="173192"/>
            </a:xfrm>
            <a:custGeom>
              <a:avLst/>
              <a:gdLst/>
              <a:ahLst/>
              <a:cxnLst/>
              <a:rect l="0" t="0" r="0" b="0"/>
              <a:pathLst>
                <a:path w="133856" h="173192">
                  <a:moveTo>
                    <a:pt x="28570" y="74381"/>
                  </a:moveTo>
                  <a:lnTo>
                    <a:pt x="66048" y="82715"/>
                  </a:lnTo>
                  <a:lnTo>
                    <a:pt x="89680" y="81595"/>
                  </a:lnTo>
                  <a:lnTo>
                    <a:pt x="111882" y="73298"/>
                  </a:lnTo>
                  <a:lnTo>
                    <a:pt x="119206" y="65470"/>
                  </a:lnTo>
                  <a:lnTo>
                    <a:pt x="127344" y="44295"/>
                  </a:lnTo>
                  <a:lnTo>
                    <a:pt x="127175" y="34436"/>
                  </a:lnTo>
                  <a:lnTo>
                    <a:pt x="120748" y="17244"/>
                  </a:lnTo>
                  <a:lnTo>
                    <a:pt x="103853" y="4923"/>
                  </a:lnTo>
                  <a:lnTo>
                    <a:pt x="92797" y="0"/>
                  </a:lnTo>
                  <a:lnTo>
                    <a:pt x="68034" y="769"/>
                  </a:lnTo>
                  <a:lnTo>
                    <a:pt x="43770" y="8909"/>
                  </a:lnTo>
                  <a:lnTo>
                    <a:pt x="25187" y="20326"/>
                  </a:lnTo>
                  <a:lnTo>
                    <a:pt x="12248" y="36319"/>
                  </a:lnTo>
                  <a:lnTo>
                    <a:pt x="7160" y="45497"/>
                  </a:lnTo>
                  <a:lnTo>
                    <a:pt x="0" y="86360"/>
                  </a:lnTo>
                  <a:lnTo>
                    <a:pt x="4564" y="112461"/>
                  </a:lnTo>
                  <a:lnTo>
                    <a:pt x="26558" y="157812"/>
                  </a:lnTo>
                  <a:lnTo>
                    <a:pt x="35417" y="165097"/>
                  </a:lnTo>
                  <a:lnTo>
                    <a:pt x="57739" y="173191"/>
                  </a:lnTo>
                  <a:lnTo>
                    <a:pt x="96614" y="172159"/>
                  </a:lnTo>
                  <a:lnTo>
                    <a:pt x="133855" y="158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95378" y="580434"/>
              <a:ext cx="141118" cy="179886"/>
            </a:xfrm>
            <a:custGeom>
              <a:avLst/>
              <a:gdLst/>
              <a:ahLst/>
              <a:cxnLst/>
              <a:rect l="0" t="0" r="0" b="0"/>
              <a:pathLst>
                <a:path w="141118" h="179886">
                  <a:moveTo>
                    <a:pt x="0" y="40747"/>
                  </a:moveTo>
                  <a:lnTo>
                    <a:pt x="5589" y="99364"/>
                  </a:lnTo>
                  <a:lnTo>
                    <a:pt x="17958" y="152368"/>
                  </a:lnTo>
                  <a:lnTo>
                    <a:pt x="25858" y="179885"/>
                  </a:lnTo>
                  <a:lnTo>
                    <a:pt x="16331" y="152699"/>
                  </a:lnTo>
                  <a:lnTo>
                    <a:pt x="12844" y="99212"/>
                  </a:lnTo>
                  <a:lnTo>
                    <a:pt x="25334" y="41514"/>
                  </a:lnTo>
                  <a:lnTo>
                    <a:pt x="40911" y="9389"/>
                  </a:lnTo>
                  <a:lnTo>
                    <a:pt x="48331" y="3464"/>
                  </a:lnTo>
                  <a:lnTo>
                    <a:pt x="56787" y="684"/>
                  </a:lnTo>
                  <a:lnTo>
                    <a:pt x="65934" y="0"/>
                  </a:lnTo>
                  <a:lnTo>
                    <a:pt x="74372" y="3054"/>
                  </a:lnTo>
                  <a:lnTo>
                    <a:pt x="89986" y="15806"/>
                  </a:lnTo>
                  <a:lnTo>
                    <a:pt x="111930" y="42716"/>
                  </a:lnTo>
                  <a:lnTo>
                    <a:pt x="135897" y="101982"/>
                  </a:lnTo>
                  <a:lnTo>
                    <a:pt x="141117" y="124114"/>
                  </a:lnTo>
                  <a:lnTo>
                    <a:pt x="136870" y="167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42777" y="587067"/>
              <a:ext cx="136871" cy="176312"/>
            </a:xfrm>
            <a:custGeom>
              <a:avLst/>
              <a:gdLst/>
              <a:ahLst/>
              <a:cxnLst/>
              <a:rect l="0" t="0" r="0" b="0"/>
              <a:pathLst>
                <a:path w="136871" h="176312">
                  <a:moveTo>
                    <a:pt x="0" y="139399"/>
                  </a:moveTo>
                  <a:lnTo>
                    <a:pt x="53875" y="110718"/>
                  </a:lnTo>
                  <a:lnTo>
                    <a:pt x="105447" y="79195"/>
                  </a:lnTo>
                  <a:lnTo>
                    <a:pt x="120175" y="62339"/>
                  </a:lnTo>
                  <a:lnTo>
                    <a:pt x="125740" y="52931"/>
                  </a:lnTo>
                  <a:lnTo>
                    <a:pt x="128804" y="33118"/>
                  </a:lnTo>
                  <a:lnTo>
                    <a:pt x="127983" y="22922"/>
                  </a:lnTo>
                  <a:lnTo>
                    <a:pt x="123926" y="14954"/>
                  </a:lnTo>
                  <a:lnTo>
                    <a:pt x="110060" y="2982"/>
                  </a:lnTo>
                  <a:lnTo>
                    <a:pt x="89080" y="0"/>
                  </a:lnTo>
                  <a:lnTo>
                    <a:pt x="66497" y="3744"/>
                  </a:lnTo>
                  <a:lnTo>
                    <a:pt x="48662" y="13207"/>
                  </a:lnTo>
                  <a:lnTo>
                    <a:pt x="36055" y="28332"/>
                  </a:lnTo>
                  <a:lnTo>
                    <a:pt x="18430" y="66637"/>
                  </a:lnTo>
                  <a:lnTo>
                    <a:pt x="17160" y="87173"/>
                  </a:lnTo>
                  <a:lnTo>
                    <a:pt x="25876" y="134542"/>
                  </a:lnTo>
                  <a:lnTo>
                    <a:pt x="41072" y="163956"/>
                  </a:lnTo>
                  <a:lnTo>
                    <a:pt x="49608" y="169808"/>
                  </a:lnTo>
                  <a:lnTo>
                    <a:pt x="71571" y="176311"/>
                  </a:lnTo>
                  <a:lnTo>
                    <a:pt x="104654" y="174382"/>
                  </a:lnTo>
                  <a:lnTo>
                    <a:pt x="136870" y="160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90176" y="600124"/>
              <a:ext cx="260481" cy="190271"/>
            </a:xfrm>
            <a:custGeom>
              <a:avLst/>
              <a:gdLst/>
              <a:ahLst/>
              <a:cxnLst/>
              <a:rect l="0" t="0" r="0" b="0"/>
              <a:pathLst>
                <a:path w="260481" h="190271">
                  <a:moveTo>
                    <a:pt x="0" y="21057"/>
                  </a:moveTo>
                  <a:lnTo>
                    <a:pt x="8333" y="58535"/>
                  </a:lnTo>
                  <a:lnTo>
                    <a:pt x="15684" y="109958"/>
                  </a:lnTo>
                  <a:lnTo>
                    <a:pt x="30643" y="145664"/>
                  </a:lnTo>
                  <a:lnTo>
                    <a:pt x="49494" y="161446"/>
                  </a:lnTo>
                  <a:lnTo>
                    <a:pt x="61072" y="167292"/>
                  </a:lnTo>
                  <a:lnTo>
                    <a:pt x="71130" y="167680"/>
                  </a:lnTo>
                  <a:lnTo>
                    <a:pt x="80175" y="164429"/>
                  </a:lnTo>
                  <a:lnTo>
                    <a:pt x="88545" y="158752"/>
                  </a:lnTo>
                  <a:lnTo>
                    <a:pt x="100965" y="143086"/>
                  </a:lnTo>
                  <a:lnTo>
                    <a:pt x="118469" y="104433"/>
                  </a:lnTo>
                  <a:lnTo>
                    <a:pt x="124786" y="65126"/>
                  </a:lnTo>
                  <a:lnTo>
                    <a:pt x="131726" y="106467"/>
                  </a:lnTo>
                  <a:lnTo>
                    <a:pt x="165727" y="168560"/>
                  </a:lnTo>
                  <a:lnTo>
                    <a:pt x="182451" y="183320"/>
                  </a:lnTo>
                  <a:lnTo>
                    <a:pt x="191824" y="188894"/>
                  </a:lnTo>
                  <a:lnTo>
                    <a:pt x="200412" y="190270"/>
                  </a:lnTo>
                  <a:lnTo>
                    <a:pt x="208477" y="188848"/>
                  </a:lnTo>
                  <a:lnTo>
                    <a:pt x="216194" y="185560"/>
                  </a:lnTo>
                  <a:lnTo>
                    <a:pt x="238232" y="164165"/>
                  </a:lnTo>
                  <a:lnTo>
                    <a:pt x="253991" y="130010"/>
                  </a:lnTo>
                  <a:lnTo>
                    <a:pt x="260480" y="90254"/>
                  </a:lnTo>
                  <a:lnTo>
                    <a:pt x="256813" y="48839"/>
                  </a:lnTo>
                  <a:lnTo>
                    <a:pt x="248280" y="27165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17824" y="599654"/>
              <a:ext cx="167192" cy="179455"/>
            </a:xfrm>
            <a:custGeom>
              <a:avLst/>
              <a:gdLst/>
              <a:ahLst/>
              <a:cxnLst/>
              <a:rect l="0" t="0" r="0" b="0"/>
              <a:pathLst>
                <a:path w="167192" h="179455">
                  <a:moveTo>
                    <a:pt x="104020" y="116283"/>
                  </a:moveTo>
                  <a:lnTo>
                    <a:pt x="98431" y="57667"/>
                  </a:lnTo>
                  <a:lnTo>
                    <a:pt x="83777" y="22876"/>
                  </a:lnTo>
                  <a:lnTo>
                    <a:pt x="68117" y="7309"/>
                  </a:lnTo>
                  <a:lnTo>
                    <a:pt x="59028" y="1520"/>
                  </a:lnTo>
                  <a:lnTo>
                    <a:pt x="50628" y="0"/>
                  </a:lnTo>
                  <a:lnTo>
                    <a:pt x="42689" y="1326"/>
                  </a:lnTo>
                  <a:lnTo>
                    <a:pt x="35057" y="4550"/>
                  </a:lnTo>
                  <a:lnTo>
                    <a:pt x="13137" y="25855"/>
                  </a:lnTo>
                  <a:lnTo>
                    <a:pt x="5136" y="47627"/>
                  </a:lnTo>
                  <a:lnTo>
                    <a:pt x="0" y="105321"/>
                  </a:lnTo>
                  <a:lnTo>
                    <a:pt x="4699" y="144621"/>
                  </a:lnTo>
                  <a:lnTo>
                    <a:pt x="13474" y="164363"/>
                  </a:lnTo>
                  <a:lnTo>
                    <a:pt x="19090" y="172903"/>
                  </a:lnTo>
                  <a:lnTo>
                    <a:pt x="26343" y="177426"/>
                  </a:lnTo>
                  <a:lnTo>
                    <a:pt x="43761" y="179333"/>
                  </a:lnTo>
                  <a:lnTo>
                    <a:pt x="52149" y="174694"/>
                  </a:lnTo>
                  <a:lnTo>
                    <a:pt x="67708" y="157062"/>
                  </a:lnTo>
                  <a:lnTo>
                    <a:pt x="84033" y="126416"/>
                  </a:lnTo>
                  <a:lnTo>
                    <a:pt x="92793" y="84403"/>
                  </a:lnTo>
                  <a:lnTo>
                    <a:pt x="95365" y="84501"/>
                  </a:lnTo>
                  <a:lnTo>
                    <a:pt x="101344" y="93969"/>
                  </a:lnTo>
                  <a:lnTo>
                    <a:pt x="128246" y="155820"/>
                  </a:lnTo>
                  <a:lnTo>
                    <a:pt x="134209" y="163698"/>
                  </a:lnTo>
                  <a:lnTo>
                    <a:pt x="147073" y="172452"/>
                  </a:lnTo>
                  <a:lnTo>
                    <a:pt x="167191" y="179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87210" y="315854"/>
              <a:ext cx="170246" cy="428669"/>
            </a:xfrm>
            <a:custGeom>
              <a:avLst/>
              <a:gdLst/>
              <a:ahLst/>
              <a:cxnLst/>
              <a:rect l="0" t="0" r="0" b="0"/>
              <a:pathLst>
                <a:path w="170246" h="428669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15849" y="150353"/>
                  </a:lnTo>
                  <a:lnTo>
                    <a:pt x="24858" y="204037"/>
                  </a:lnTo>
                  <a:lnTo>
                    <a:pt x="29218" y="263227"/>
                  </a:lnTo>
                  <a:lnTo>
                    <a:pt x="36229" y="317159"/>
                  </a:lnTo>
                  <a:lnTo>
                    <a:pt x="36071" y="377897"/>
                  </a:lnTo>
                  <a:lnTo>
                    <a:pt x="33530" y="396072"/>
                  </a:lnTo>
                  <a:lnTo>
                    <a:pt x="38310" y="360080"/>
                  </a:lnTo>
                  <a:lnTo>
                    <a:pt x="45191" y="307823"/>
                  </a:lnTo>
                  <a:lnTo>
                    <a:pt x="60069" y="274481"/>
                  </a:lnTo>
                  <a:lnTo>
                    <a:pt x="68560" y="267216"/>
                  </a:lnTo>
                  <a:lnTo>
                    <a:pt x="90473" y="259143"/>
                  </a:lnTo>
                  <a:lnTo>
                    <a:pt x="100528" y="259330"/>
                  </a:lnTo>
                  <a:lnTo>
                    <a:pt x="117939" y="265776"/>
                  </a:lnTo>
                  <a:lnTo>
                    <a:pt x="140895" y="282560"/>
                  </a:lnTo>
                  <a:lnTo>
                    <a:pt x="156926" y="307940"/>
                  </a:lnTo>
                  <a:lnTo>
                    <a:pt x="169084" y="337687"/>
                  </a:lnTo>
                  <a:lnTo>
                    <a:pt x="170245" y="361433"/>
                  </a:lnTo>
                  <a:lnTo>
                    <a:pt x="165692" y="385245"/>
                  </a:lnTo>
                  <a:lnTo>
                    <a:pt x="155870" y="403627"/>
                  </a:lnTo>
                  <a:lnTo>
                    <a:pt x="140586" y="416476"/>
                  </a:lnTo>
                  <a:lnTo>
                    <a:pt x="131597" y="421540"/>
                  </a:lnTo>
                  <a:lnTo>
                    <a:pt x="90999" y="428668"/>
                  </a:lnTo>
                  <a:lnTo>
                    <a:pt x="64961" y="424096"/>
                  </a:lnTo>
                  <a:lnTo>
                    <a:pt x="29391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06114" y="379025"/>
              <a:ext cx="170868" cy="379027"/>
            </a:xfrm>
            <a:custGeom>
              <a:avLst/>
              <a:gdLst/>
              <a:ahLst/>
              <a:cxnLst/>
              <a:rect l="0" t="0" r="0" b="0"/>
              <a:pathLst>
                <a:path w="170868" h="379027">
                  <a:moveTo>
                    <a:pt x="0" y="0"/>
                  </a:moveTo>
                  <a:lnTo>
                    <a:pt x="3119" y="42692"/>
                  </a:lnTo>
                  <a:lnTo>
                    <a:pt x="8333" y="86349"/>
                  </a:lnTo>
                  <a:lnTo>
                    <a:pt x="9878" y="148028"/>
                  </a:lnTo>
                  <a:lnTo>
                    <a:pt x="10335" y="204517"/>
                  </a:lnTo>
                  <a:lnTo>
                    <a:pt x="13591" y="254010"/>
                  </a:lnTo>
                  <a:lnTo>
                    <a:pt x="18845" y="302600"/>
                  </a:lnTo>
                  <a:lnTo>
                    <a:pt x="19582" y="317547"/>
                  </a:lnTo>
                  <a:lnTo>
                    <a:pt x="22413" y="324002"/>
                  </a:lnTo>
                  <a:lnTo>
                    <a:pt x="26640" y="324796"/>
                  </a:lnTo>
                  <a:lnTo>
                    <a:pt x="81695" y="292659"/>
                  </a:lnTo>
                  <a:lnTo>
                    <a:pt x="136537" y="270802"/>
                  </a:lnTo>
                  <a:lnTo>
                    <a:pt x="155439" y="257227"/>
                  </a:lnTo>
                  <a:lnTo>
                    <a:pt x="167740" y="239496"/>
                  </a:lnTo>
                  <a:lnTo>
                    <a:pt x="170867" y="219917"/>
                  </a:lnTo>
                  <a:lnTo>
                    <a:pt x="170063" y="209782"/>
                  </a:lnTo>
                  <a:lnTo>
                    <a:pt x="164848" y="203026"/>
                  </a:lnTo>
                  <a:lnTo>
                    <a:pt x="146575" y="195519"/>
                  </a:lnTo>
                  <a:lnTo>
                    <a:pt x="125976" y="195302"/>
                  </a:lnTo>
                  <a:lnTo>
                    <a:pt x="84155" y="204695"/>
                  </a:lnTo>
                  <a:lnTo>
                    <a:pt x="58210" y="220008"/>
                  </a:lnTo>
                  <a:lnTo>
                    <a:pt x="46148" y="235822"/>
                  </a:lnTo>
                  <a:lnTo>
                    <a:pt x="38058" y="255718"/>
                  </a:lnTo>
                  <a:lnTo>
                    <a:pt x="34462" y="280159"/>
                  </a:lnTo>
                  <a:lnTo>
                    <a:pt x="43616" y="320227"/>
                  </a:lnTo>
                  <a:lnTo>
                    <a:pt x="61146" y="350556"/>
                  </a:lnTo>
                  <a:lnTo>
                    <a:pt x="77479" y="363643"/>
                  </a:lnTo>
                  <a:lnTo>
                    <a:pt x="97606" y="372189"/>
                  </a:lnTo>
                  <a:lnTo>
                    <a:pt x="14739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06238" y="379025"/>
              <a:ext cx="20613" cy="389556"/>
            </a:xfrm>
            <a:custGeom>
              <a:avLst/>
              <a:gdLst/>
              <a:ahLst/>
              <a:cxnLst/>
              <a:rect l="0" t="0" r="0" b="0"/>
              <a:pathLst>
                <a:path w="20613" h="389556">
                  <a:moveTo>
                    <a:pt x="0" y="0"/>
                  </a:moveTo>
                  <a:lnTo>
                    <a:pt x="1170" y="49263"/>
                  </a:lnTo>
                  <a:lnTo>
                    <a:pt x="7236" y="98175"/>
                  </a:lnTo>
                  <a:lnTo>
                    <a:pt x="9553" y="146332"/>
                  </a:lnTo>
                  <a:lnTo>
                    <a:pt x="11409" y="206225"/>
                  </a:lnTo>
                  <a:lnTo>
                    <a:pt x="18805" y="266514"/>
                  </a:lnTo>
                  <a:lnTo>
                    <a:pt x="20612" y="328466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69367" y="340121"/>
              <a:ext cx="357970" cy="449517"/>
            </a:xfrm>
            <a:custGeom>
              <a:avLst/>
              <a:gdLst/>
              <a:ahLst/>
              <a:cxnLst/>
              <a:rect l="0" t="0" r="0" b="0"/>
              <a:pathLst>
                <a:path w="357970" h="449517">
                  <a:moveTo>
                    <a:pt x="0" y="59961"/>
                  </a:moveTo>
                  <a:lnTo>
                    <a:pt x="11179" y="43194"/>
                  </a:lnTo>
                  <a:lnTo>
                    <a:pt x="26026" y="31842"/>
                  </a:lnTo>
                  <a:lnTo>
                    <a:pt x="84665" y="7623"/>
                  </a:lnTo>
                  <a:lnTo>
                    <a:pt x="119063" y="0"/>
                  </a:lnTo>
                  <a:lnTo>
                    <a:pt x="155771" y="861"/>
                  </a:lnTo>
                  <a:lnTo>
                    <a:pt x="205205" y="17222"/>
                  </a:lnTo>
                  <a:lnTo>
                    <a:pt x="234977" y="41839"/>
                  </a:lnTo>
                  <a:lnTo>
                    <a:pt x="273258" y="95053"/>
                  </a:lnTo>
                  <a:lnTo>
                    <a:pt x="285225" y="122351"/>
                  </a:lnTo>
                  <a:lnTo>
                    <a:pt x="290792" y="168264"/>
                  </a:lnTo>
                  <a:lnTo>
                    <a:pt x="287948" y="193494"/>
                  </a:lnTo>
                  <a:lnTo>
                    <a:pt x="273427" y="216405"/>
                  </a:lnTo>
                  <a:lnTo>
                    <a:pt x="252544" y="235947"/>
                  </a:lnTo>
                  <a:lnTo>
                    <a:pt x="231565" y="248531"/>
                  </a:lnTo>
                  <a:lnTo>
                    <a:pt x="225737" y="258204"/>
                  </a:lnTo>
                  <a:lnTo>
                    <a:pt x="222380" y="284550"/>
                  </a:lnTo>
                  <a:lnTo>
                    <a:pt x="227908" y="306398"/>
                  </a:lnTo>
                  <a:lnTo>
                    <a:pt x="263811" y="362544"/>
                  </a:lnTo>
                  <a:lnTo>
                    <a:pt x="312381" y="423325"/>
                  </a:lnTo>
                  <a:lnTo>
                    <a:pt x="357969" y="449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27336" y="597299"/>
              <a:ext cx="136872" cy="192339"/>
            </a:xfrm>
            <a:custGeom>
              <a:avLst/>
              <a:gdLst/>
              <a:ahLst/>
              <a:cxnLst/>
              <a:rect l="0" t="0" r="0" b="0"/>
              <a:pathLst>
                <a:path w="136872" h="192339">
                  <a:moveTo>
                    <a:pt x="0" y="55467"/>
                  </a:moveTo>
                  <a:lnTo>
                    <a:pt x="58617" y="64532"/>
                  </a:lnTo>
                  <a:lnTo>
                    <a:pt x="98997" y="59973"/>
                  </a:lnTo>
                  <a:lnTo>
                    <a:pt x="120428" y="51231"/>
                  </a:lnTo>
                  <a:lnTo>
                    <a:pt x="129418" y="45624"/>
                  </a:lnTo>
                  <a:lnTo>
                    <a:pt x="134243" y="38377"/>
                  </a:lnTo>
                  <a:lnTo>
                    <a:pt x="136483" y="20965"/>
                  </a:lnTo>
                  <a:lnTo>
                    <a:pt x="133103" y="13749"/>
                  </a:lnTo>
                  <a:lnTo>
                    <a:pt x="119988" y="2611"/>
                  </a:lnTo>
                  <a:lnTo>
                    <a:pt x="99342" y="0"/>
                  </a:lnTo>
                  <a:lnTo>
                    <a:pt x="76907" y="3909"/>
                  </a:lnTo>
                  <a:lnTo>
                    <a:pt x="51124" y="19264"/>
                  </a:lnTo>
                  <a:lnTo>
                    <a:pt x="35980" y="31968"/>
                  </a:lnTo>
                  <a:lnTo>
                    <a:pt x="19890" y="63452"/>
                  </a:lnTo>
                  <a:lnTo>
                    <a:pt x="17809" y="89042"/>
                  </a:lnTo>
                  <a:lnTo>
                    <a:pt x="26005" y="138009"/>
                  </a:lnTo>
                  <a:lnTo>
                    <a:pt x="41111" y="165192"/>
                  </a:lnTo>
                  <a:lnTo>
                    <a:pt x="59996" y="177543"/>
                  </a:lnTo>
                  <a:lnTo>
                    <a:pt x="83987" y="185763"/>
                  </a:lnTo>
                  <a:lnTo>
                    <a:pt x="136871" y="192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66733" y="536953"/>
              <a:ext cx="142509" cy="258452"/>
            </a:xfrm>
            <a:custGeom>
              <a:avLst/>
              <a:gdLst/>
              <a:ahLst/>
              <a:cxnLst/>
              <a:rect l="0" t="0" r="0" b="0"/>
              <a:pathLst>
                <a:path w="142509" h="258452">
                  <a:moveTo>
                    <a:pt x="97515" y="0"/>
                  </a:moveTo>
                  <a:lnTo>
                    <a:pt x="53553" y="20243"/>
                  </a:lnTo>
                  <a:lnTo>
                    <a:pt x="28858" y="39403"/>
                  </a:lnTo>
                  <a:lnTo>
                    <a:pt x="12312" y="65487"/>
                  </a:lnTo>
                  <a:lnTo>
                    <a:pt x="0" y="95443"/>
                  </a:lnTo>
                  <a:lnTo>
                    <a:pt x="920" y="103403"/>
                  </a:lnTo>
                  <a:lnTo>
                    <a:pt x="5042" y="109879"/>
                  </a:lnTo>
                  <a:lnTo>
                    <a:pt x="11300" y="115367"/>
                  </a:lnTo>
                  <a:lnTo>
                    <a:pt x="20151" y="117855"/>
                  </a:lnTo>
                  <a:lnTo>
                    <a:pt x="81334" y="116313"/>
                  </a:lnTo>
                  <a:lnTo>
                    <a:pt x="92577" y="119656"/>
                  </a:lnTo>
                  <a:lnTo>
                    <a:pt x="111308" y="132729"/>
                  </a:lnTo>
                  <a:lnTo>
                    <a:pt x="129418" y="159820"/>
                  </a:lnTo>
                  <a:lnTo>
                    <a:pt x="142193" y="190074"/>
                  </a:lnTo>
                  <a:lnTo>
                    <a:pt x="142508" y="200415"/>
                  </a:lnTo>
                  <a:lnTo>
                    <a:pt x="136620" y="221264"/>
                  </a:lnTo>
                  <a:lnTo>
                    <a:pt x="123084" y="239110"/>
                  </a:lnTo>
                  <a:lnTo>
                    <a:pt x="114561" y="247144"/>
                  </a:lnTo>
                  <a:lnTo>
                    <a:pt x="92613" y="256071"/>
                  </a:lnTo>
                  <a:lnTo>
                    <a:pt x="80209" y="258451"/>
                  </a:lnTo>
                  <a:lnTo>
                    <a:pt x="57068" y="254857"/>
                  </a:lnTo>
                  <a:lnTo>
                    <a:pt x="275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62071" y="568538"/>
              <a:ext cx="120203" cy="200160"/>
            </a:xfrm>
            <a:custGeom>
              <a:avLst/>
              <a:gdLst/>
              <a:ahLst/>
              <a:cxnLst/>
              <a:rect l="0" t="0" r="0" b="0"/>
              <a:pathLst>
                <a:path w="120203" h="200160">
                  <a:moveTo>
                    <a:pt x="70633" y="0"/>
                  </a:moveTo>
                  <a:lnTo>
                    <a:pt x="48276" y="5590"/>
                  </a:lnTo>
                  <a:lnTo>
                    <a:pt x="31061" y="17692"/>
                  </a:lnTo>
                  <a:lnTo>
                    <a:pt x="16780" y="35939"/>
                  </a:lnTo>
                  <a:lnTo>
                    <a:pt x="3334" y="72520"/>
                  </a:lnTo>
                  <a:lnTo>
                    <a:pt x="0" y="111825"/>
                  </a:lnTo>
                  <a:lnTo>
                    <a:pt x="7071" y="146217"/>
                  </a:lnTo>
                  <a:lnTo>
                    <a:pt x="17426" y="167931"/>
                  </a:lnTo>
                  <a:lnTo>
                    <a:pt x="42000" y="194297"/>
                  </a:lnTo>
                  <a:lnTo>
                    <a:pt x="51544" y="198552"/>
                  </a:lnTo>
                  <a:lnTo>
                    <a:pt x="71508" y="200159"/>
                  </a:lnTo>
                  <a:lnTo>
                    <a:pt x="88959" y="193855"/>
                  </a:lnTo>
                  <a:lnTo>
                    <a:pt x="96889" y="188898"/>
                  </a:lnTo>
                  <a:lnTo>
                    <a:pt x="108818" y="174032"/>
                  </a:lnTo>
                  <a:lnTo>
                    <a:pt x="116850" y="154557"/>
                  </a:lnTo>
                  <a:lnTo>
                    <a:pt x="120202" y="118454"/>
                  </a:lnTo>
                  <a:lnTo>
                    <a:pt x="108371" y="63519"/>
                  </a:lnTo>
                  <a:lnTo>
                    <a:pt x="92863" y="37278"/>
                  </a:lnTo>
                  <a:lnTo>
                    <a:pt x="80123" y="28267"/>
                  </a:lnTo>
                  <a:lnTo>
                    <a:pt x="6010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27461" y="579067"/>
              <a:ext cx="123618" cy="163529"/>
            </a:xfrm>
            <a:custGeom>
              <a:avLst/>
              <a:gdLst/>
              <a:ahLst/>
              <a:cxnLst/>
              <a:rect l="0" t="0" r="0" b="0"/>
              <a:pathLst>
                <a:path w="123618" h="163529">
                  <a:moveTo>
                    <a:pt x="0" y="0"/>
                  </a:moveTo>
                  <a:lnTo>
                    <a:pt x="8333" y="37478"/>
                  </a:lnTo>
                  <a:lnTo>
                    <a:pt x="10094" y="88901"/>
                  </a:lnTo>
                  <a:lnTo>
                    <a:pt x="15989" y="124607"/>
                  </a:lnTo>
                  <a:lnTo>
                    <a:pt x="30733" y="151824"/>
                  </a:lnTo>
                  <a:lnTo>
                    <a:pt x="39206" y="157368"/>
                  </a:lnTo>
                  <a:lnTo>
                    <a:pt x="61098" y="163528"/>
                  </a:lnTo>
                  <a:lnTo>
                    <a:pt x="71148" y="161661"/>
                  </a:lnTo>
                  <a:lnTo>
                    <a:pt x="88553" y="150228"/>
                  </a:lnTo>
                  <a:lnTo>
                    <a:pt x="105916" y="124061"/>
                  </a:lnTo>
                  <a:lnTo>
                    <a:pt x="121094" y="82607"/>
                  </a:lnTo>
                  <a:lnTo>
                    <a:pt x="123617" y="452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95917" y="536953"/>
              <a:ext cx="136871" cy="161460"/>
            </a:xfrm>
            <a:custGeom>
              <a:avLst/>
              <a:gdLst/>
              <a:ahLst/>
              <a:cxnLst/>
              <a:rect l="0" t="0" r="0" b="0"/>
              <a:pathLst>
                <a:path w="136871" h="161460">
                  <a:moveTo>
                    <a:pt x="0" y="42114"/>
                  </a:moveTo>
                  <a:lnTo>
                    <a:pt x="14572" y="84806"/>
                  </a:lnTo>
                  <a:lnTo>
                    <a:pt x="41545" y="147450"/>
                  </a:lnTo>
                  <a:lnTo>
                    <a:pt x="46540" y="161459"/>
                  </a:lnTo>
                  <a:lnTo>
                    <a:pt x="41606" y="149615"/>
                  </a:lnTo>
                  <a:lnTo>
                    <a:pt x="18636" y="104190"/>
                  </a:lnTo>
                  <a:lnTo>
                    <a:pt x="12931" y="62197"/>
                  </a:lnTo>
                  <a:lnTo>
                    <a:pt x="17835" y="38951"/>
                  </a:lnTo>
                  <a:lnTo>
                    <a:pt x="22418" y="29477"/>
                  </a:lnTo>
                  <a:lnTo>
                    <a:pt x="36870" y="15830"/>
                  </a:lnTo>
                  <a:lnTo>
                    <a:pt x="56161" y="7036"/>
                  </a:lnTo>
                  <a:lnTo>
                    <a:pt x="103553" y="139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99965" y="578789"/>
              <a:ext cx="132865" cy="176379"/>
            </a:xfrm>
            <a:custGeom>
              <a:avLst/>
              <a:gdLst/>
              <a:ahLst/>
              <a:cxnLst/>
              <a:rect l="0" t="0" r="0" b="0"/>
              <a:pathLst>
                <a:path w="132865" h="176379">
                  <a:moveTo>
                    <a:pt x="90750" y="52920"/>
                  </a:moveTo>
                  <a:lnTo>
                    <a:pt x="90749" y="30564"/>
                  </a:lnTo>
                  <a:lnTo>
                    <a:pt x="84511" y="13348"/>
                  </a:lnTo>
                  <a:lnTo>
                    <a:pt x="79571" y="5482"/>
                  </a:lnTo>
                  <a:lnTo>
                    <a:pt x="72769" y="1408"/>
                  </a:lnTo>
                  <a:lnTo>
                    <a:pt x="55852" y="0"/>
                  </a:lnTo>
                  <a:lnTo>
                    <a:pt x="39755" y="6394"/>
                  </a:lnTo>
                  <a:lnTo>
                    <a:pt x="10357" y="29562"/>
                  </a:lnTo>
                  <a:lnTo>
                    <a:pt x="2377" y="49168"/>
                  </a:lnTo>
                  <a:lnTo>
                    <a:pt x="0" y="72310"/>
                  </a:lnTo>
                  <a:lnTo>
                    <a:pt x="2844" y="94293"/>
                  </a:lnTo>
                  <a:lnTo>
                    <a:pt x="16610" y="126400"/>
                  </a:lnTo>
                  <a:lnTo>
                    <a:pt x="41096" y="152551"/>
                  </a:lnTo>
                  <a:lnTo>
                    <a:pt x="70578" y="169528"/>
                  </a:lnTo>
                  <a:lnTo>
                    <a:pt x="107130" y="176378"/>
                  </a:lnTo>
                  <a:lnTo>
                    <a:pt x="121427" y="174861"/>
                  </a:lnTo>
                  <a:lnTo>
                    <a:pt x="132864" y="168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96000" y="586990"/>
              <a:ext cx="168456" cy="188140"/>
            </a:xfrm>
            <a:custGeom>
              <a:avLst/>
              <a:gdLst/>
              <a:ahLst/>
              <a:cxnLst/>
              <a:rect l="0" t="0" r="0" b="0"/>
              <a:pathLst>
                <a:path w="168456" h="188140">
                  <a:moveTo>
                    <a:pt x="0" y="97362"/>
                  </a:moveTo>
                  <a:lnTo>
                    <a:pt x="61110" y="79404"/>
                  </a:lnTo>
                  <a:lnTo>
                    <a:pt x="83311" y="72613"/>
                  </a:lnTo>
                  <a:lnTo>
                    <a:pt x="101758" y="59456"/>
                  </a:lnTo>
                  <a:lnTo>
                    <a:pt x="109952" y="51034"/>
                  </a:lnTo>
                  <a:lnTo>
                    <a:pt x="113076" y="41910"/>
                  </a:lnTo>
                  <a:lnTo>
                    <a:pt x="110306" y="22414"/>
                  </a:lnTo>
                  <a:lnTo>
                    <a:pt x="105123" y="14641"/>
                  </a:lnTo>
                  <a:lnTo>
                    <a:pt x="90004" y="2885"/>
                  </a:lnTo>
                  <a:lnTo>
                    <a:pt x="71587" y="0"/>
                  </a:lnTo>
                  <a:lnTo>
                    <a:pt x="51703" y="3787"/>
                  </a:lnTo>
                  <a:lnTo>
                    <a:pt x="31168" y="13269"/>
                  </a:lnTo>
                  <a:lnTo>
                    <a:pt x="16582" y="31521"/>
                  </a:lnTo>
                  <a:lnTo>
                    <a:pt x="11054" y="42940"/>
                  </a:lnTo>
                  <a:lnTo>
                    <a:pt x="8032" y="64985"/>
                  </a:lnTo>
                  <a:lnTo>
                    <a:pt x="15624" y="107734"/>
                  </a:lnTo>
                  <a:lnTo>
                    <a:pt x="30625" y="133840"/>
                  </a:lnTo>
                  <a:lnTo>
                    <a:pt x="66626" y="170781"/>
                  </a:lnTo>
                  <a:lnTo>
                    <a:pt x="76003" y="177894"/>
                  </a:lnTo>
                  <a:lnTo>
                    <a:pt x="98900" y="185796"/>
                  </a:lnTo>
                  <a:lnTo>
                    <a:pt x="123504" y="188139"/>
                  </a:lnTo>
                  <a:lnTo>
                    <a:pt x="168455" y="181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85513" y="579067"/>
              <a:ext cx="147399" cy="263213"/>
            </a:xfrm>
            <a:custGeom>
              <a:avLst/>
              <a:gdLst/>
              <a:ahLst/>
              <a:cxnLst/>
              <a:rect l="0" t="0" r="0" b="0"/>
              <a:pathLst>
                <a:path w="147399" h="263213">
                  <a:moveTo>
                    <a:pt x="147398" y="0"/>
                  </a:moveTo>
                  <a:lnTo>
                    <a:pt x="83971" y="19128"/>
                  </a:lnTo>
                  <a:lnTo>
                    <a:pt x="31551" y="49803"/>
                  </a:lnTo>
                  <a:lnTo>
                    <a:pt x="24544" y="58938"/>
                  </a:lnTo>
                  <a:lnTo>
                    <a:pt x="16757" y="81567"/>
                  </a:lnTo>
                  <a:lnTo>
                    <a:pt x="18190" y="90643"/>
                  </a:lnTo>
                  <a:lnTo>
                    <a:pt x="22655" y="97863"/>
                  </a:lnTo>
                  <a:lnTo>
                    <a:pt x="29142" y="103847"/>
                  </a:lnTo>
                  <a:lnTo>
                    <a:pt x="48827" y="110495"/>
                  </a:lnTo>
                  <a:lnTo>
                    <a:pt x="72003" y="115789"/>
                  </a:lnTo>
                  <a:lnTo>
                    <a:pt x="126118" y="144810"/>
                  </a:lnTo>
                  <a:lnTo>
                    <a:pt x="133211" y="153862"/>
                  </a:lnTo>
                  <a:lnTo>
                    <a:pt x="141093" y="176398"/>
                  </a:lnTo>
                  <a:lnTo>
                    <a:pt x="139941" y="209803"/>
                  </a:lnTo>
                  <a:lnTo>
                    <a:pt x="131996" y="228167"/>
                  </a:lnTo>
                  <a:lnTo>
                    <a:pt x="126602" y="236339"/>
                  </a:lnTo>
                  <a:lnTo>
                    <a:pt x="111250" y="248539"/>
                  </a:lnTo>
                  <a:lnTo>
                    <a:pt x="102242" y="253430"/>
                  </a:lnTo>
                  <a:lnTo>
                    <a:pt x="48099" y="26128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89886" y="792352"/>
              <a:ext cx="4432498" cy="143908"/>
            </a:xfrm>
            <a:custGeom>
              <a:avLst/>
              <a:gdLst/>
              <a:ahLst/>
              <a:cxnLst/>
              <a:rect l="0" t="0" r="0" b="0"/>
              <a:pathLst>
                <a:path w="4432498" h="143908">
                  <a:moveTo>
                    <a:pt x="4432497" y="49927"/>
                  </a:moveTo>
                  <a:lnTo>
                    <a:pt x="4416856" y="67908"/>
                  </a:lnTo>
                  <a:lnTo>
                    <a:pt x="4384485" y="123111"/>
                  </a:lnTo>
                  <a:lnTo>
                    <a:pt x="4366705" y="139385"/>
                  </a:lnTo>
                  <a:lnTo>
                    <a:pt x="4355880" y="142321"/>
                  </a:lnTo>
                  <a:lnTo>
                    <a:pt x="4331375" y="139345"/>
                  </a:lnTo>
                  <a:lnTo>
                    <a:pt x="4302450" y="124514"/>
                  </a:lnTo>
                  <a:lnTo>
                    <a:pt x="4241792" y="69467"/>
                  </a:lnTo>
                  <a:lnTo>
                    <a:pt x="4221397" y="59391"/>
                  </a:lnTo>
                  <a:lnTo>
                    <a:pt x="4212216" y="58576"/>
                  </a:lnTo>
                  <a:lnTo>
                    <a:pt x="4195774" y="63910"/>
                  </a:lnTo>
                  <a:lnTo>
                    <a:pt x="4142491" y="104147"/>
                  </a:lnTo>
                  <a:lnTo>
                    <a:pt x="4119552" y="109120"/>
                  </a:lnTo>
                  <a:lnTo>
                    <a:pt x="4093759" y="105091"/>
                  </a:lnTo>
                  <a:lnTo>
                    <a:pt x="4069037" y="94332"/>
                  </a:lnTo>
                  <a:lnTo>
                    <a:pt x="4010721" y="48251"/>
                  </a:lnTo>
                  <a:lnTo>
                    <a:pt x="3978414" y="35133"/>
                  </a:lnTo>
                  <a:lnTo>
                    <a:pt x="3953042" y="31654"/>
                  </a:lnTo>
                  <a:lnTo>
                    <a:pt x="3932407" y="36347"/>
                  </a:lnTo>
                  <a:lnTo>
                    <a:pt x="3879240" y="71641"/>
                  </a:lnTo>
                  <a:lnTo>
                    <a:pt x="3827723" y="93601"/>
                  </a:lnTo>
                  <a:lnTo>
                    <a:pt x="3803400" y="95464"/>
                  </a:lnTo>
                  <a:lnTo>
                    <a:pt x="3759190" y="87128"/>
                  </a:lnTo>
                  <a:lnTo>
                    <a:pt x="3710596" y="58575"/>
                  </a:lnTo>
                  <a:lnTo>
                    <a:pt x="3651541" y="16145"/>
                  </a:lnTo>
                  <a:lnTo>
                    <a:pt x="3613197" y="3393"/>
                  </a:lnTo>
                  <a:lnTo>
                    <a:pt x="3586003" y="0"/>
                  </a:lnTo>
                  <a:lnTo>
                    <a:pt x="3561438" y="4730"/>
                  </a:lnTo>
                  <a:lnTo>
                    <a:pt x="3499123" y="32191"/>
                  </a:lnTo>
                  <a:lnTo>
                    <a:pt x="3437712" y="58539"/>
                  </a:lnTo>
                  <a:lnTo>
                    <a:pt x="3381672" y="75762"/>
                  </a:lnTo>
                  <a:lnTo>
                    <a:pt x="3332544" y="79809"/>
                  </a:lnTo>
                  <a:lnTo>
                    <a:pt x="3280943" y="78668"/>
                  </a:lnTo>
                  <a:lnTo>
                    <a:pt x="3228609" y="64552"/>
                  </a:lnTo>
                  <a:lnTo>
                    <a:pt x="3177228" y="46722"/>
                  </a:lnTo>
                  <a:lnTo>
                    <a:pt x="3117351" y="32743"/>
                  </a:lnTo>
                  <a:lnTo>
                    <a:pt x="3077712" y="33137"/>
                  </a:lnTo>
                  <a:lnTo>
                    <a:pt x="3027287" y="49341"/>
                  </a:lnTo>
                  <a:lnTo>
                    <a:pt x="2964561" y="81898"/>
                  </a:lnTo>
                  <a:lnTo>
                    <a:pt x="2914859" y="109665"/>
                  </a:lnTo>
                  <a:lnTo>
                    <a:pt x="2857122" y="135340"/>
                  </a:lnTo>
                  <a:lnTo>
                    <a:pt x="2797538" y="142838"/>
                  </a:lnTo>
                  <a:lnTo>
                    <a:pt x="2740968" y="138730"/>
                  </a:lnTo>
                  <a:lnTo>
                    <a:pt x="2678996" y="120185"/>
                  </a:lnTo>
                  <a:lnTo>
                    <a:pt x="2624615" y="100460"/>
                  </a:lnTo>
                  <a:lnTo>
                    <a:pt x="2562097" y="86469"/>
                  </a:lnTo>
                  <a:lnTo>
                    <a:pt x="2504921" y="84151"/>
                  </a:lnTo>
                  <a:lnTo>
                    <a:pt x="2450415" y="91523"/>
                  </a:lnTo>
                  <a:lnTo>
                    <a:pt x="2398390" y="108006"/>
                  </a:lnTo>
                  <a:lnTo>
                    <a:pt x="2341416" y="131416"/>
                  </a:lnTo>
                  <a:lnTo>
                    <a:pt x="2303833" y="140753"/>
                  </a:lnTo>
                  <a:lnTo>
                    <a:pt x="2243623" y="143907"/>
                  </a:lnTo>
                  <a:lnTo>
                    <a:pt x="2192709" y="138864"/>
                  </a:lnTo>
                  <a:lnTo>
                    <a:pt x="2136404" y="119445"/>
                  </a:lnTo>
                  <a:lnTo>
                    <a:pt x="2082432" y="106920"/>
                  </a:lnTo>
                  <a:lnTo>
                    <a:pt x="2028875" y="96970"/>
                  </a:lnTo>
                  <a:lnTo>
                    <a:pt x="1975962" y="94671"/>
                  </a:lnTo>
                  <a:lnTo>
                    <a:pt x="1923239" y="100879"/>
                  </a:lnTo>
                  <a:lnTo>
                    <a:pt x="1870573" y="111298"/>
                  </a:lnTo>
                  <a:lnTo>
                    <a:pt x="1817923" y="127513"/>
                  </a:lnTo>
                  <a:lnTo>
                    <a:pt x="1765279" y="137906"/>
                  </a:lnTo>
                  <a:lnTo>
                    <a:pt x="1712636" y="133447"/>
                  </a:lnTo>
                  <a:lnTo>
                    <a:pt x="1662332" y="117828"/>
                  </a:lnTo>
                  <a:lnTo>
                    <a:pt x="1609589" y="94709"/>
                  </a:lnTo>
                  <a:lnTo>
                    <a:pt x="1548868" y="78530"/>
                  </a:lnTo>
                  <a:lnTo>
                    <a:pt x="1495019" y="66409"/>
                  </a:lnTo>
                  <a:lnTo>
                    <a:pt x="1436723" y="72854"/>
                  </a:lnTo>
                  <a:lnTo>
                    <a:pt x="1379540" y="85392"/>
                  </a:lnTo>
                  <a:lnTo>
                    <a:pt x="1329151" y="95660"/>
                  </a:lnTo>
                  <a:lnTo>
                    <a:pt x="1277176" y="100522"/>
                  </a:lnTo>
                  <a:lnTo>
                    <a:pt x="1224731" y="101963"/>
                  </a:lnTo>
                  <a:lnTo>
                    <a:pt x="1169080" y="92875"/>
                  </a:lnTo>
                  <a:lnTo>
                    <a:pt x="1121083" y="77340"/>
                  </a:lnTo>
                  <a:lnTo>
                    <a:pt x="1069817" y="65979"/>
                  </a:lnTo>
                  <a:lnTo>
                    <a:pt x="1017583" y="63262"/>
                  </a:lnTo>
                  <a:lnTo>
                    <a:pt x="965061" y="69346"/>
                  </a:lnTo>
                  <a:lnTo>
                    <a:pt x="913624" y="77388"/>
                  </a:lnTo>
                  <a:lnTo>
                    <a:pt x="850610" y="80698"/>
                  </a:lnTo>
                  <a:lnTo>
                    <a:pt x="793362" y="75763"/>
                  </a:lnTo>
                  <a:lnTo>
                    <a:pt x="731246" y="57041"/>
                  </a:lnTo>
                  <a:lnTo>
                    <a:pt x="676847" y="37295"/>
                  </a:lnTo>
                  <a:lnTo>
                    <a:pt x="616666" y="24469"/>
                  </a:lnTo>
                  <a:lnTo>
                    <a:pt x="572790" y="29386"/>
                  </a:lnTo>
                  <a:lnTo>
                    <a:pt x="519162" y="51416"/>
                  </a:lnTo>
                  <a:lnTo>
                    <a:pt x="474427" y="72708"/>
                  </a:lnTo>
                  <a:lnTo>
                    <a:pt x="436799" y="78904"/>
                  </a:lnTo>
                  <a:lnTo>
                    <a:pt x="383332" y="72592"/>
                  </a:lnTo>
                  <a:lnTo>
                    <a:pt x="331523" y="60080"/>
                  </a:lnTo>
                  <a:lnTo>
                    <a:pt x="282672" y="52936"/>
                  </a:lnTo>
                  <a:lnTo>
                    <a:pt x="231154" y="53938"/>
                  </a:lnTo>
                  <a:lnTo>
                    <a:pt x="172605" y="58525"/>
                  </a:lnTo>
                  <a:lnTo>
                    <a:pt x="115873" y="63003"/>
                  </a:lnTo>
                  <a:lnTo>
                    <a:pt x="67478" y="68620"/>
                  </a:lnTo>
                  <a:lnTo>
                    <a:pt x="24282" y="70284"/>
                  </a:lnTo>
                  <a:lnTo>
                    <a:pt x="0" y="70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031792" y="1789844"/>
            <a:ext cx="2547898" cy="511895"/>
            <a:chOff x="1031792" y="1789844"/>
            <a:chExt cx="2547898" cy="511895"/>
          </a:xfrm>
        </p:grpSpPr>
        <p:sp>
          <p:nvSpPr>
            <p:cNvPr id="25" name="Freeform 24"/>
            <p:cNvSpPr/>
            <p:nvPr/>
          </p:nvSpPr>
          <p:spPr>
            <a:xfrm>
              <a:off x="1044573" y="1789844"/>
              <a:ext cx="176733" cy="511895"/>
            </a:xfrm>
            <a:custGeom>
              <a:avLst/>
              <a:gdLst/>
              <a:ahLst/>
              <a:cxnLst/>
              <a:rect l="0" t="0" r="0" b="0"/>
              <a:pathLst>
                <a:path w="176733" h="511895">
                  <a:moveTo>
                    <a:pt x="29333" y="157928"/>
                  </a:moveTo>
                  <a:lnTo>
                    <a:pt x="21000" y="195406"/>
                  </a:lnTo>
                  <a:lnTo>
                    <a:pt x="19238" y="246829"/>
                  </a:lnTo>
                  <a:lnTo>
                    <a:pt x="18933" y="293713"/>
                  </a:lnTo>
                  <a:lnTo>
                    <a:pt x="18843" y="344649"/>
                  </a:lnTo>
                  <a:lnTo>
                    <a:pt x="18816" y="402376"/>
                  </a:lnTo>
                  <a:lnTo>
                    <a:pt x="18808" y="458344"/>
                  </a:lnTo>
                  <a:lnTo>
                    <a:pt x="18805" y="511894"/>
                  </a:lnTo>
                  <a:lnTo>
                    <a:pt x="18805" y="454926"/>
                  </a:lnTo>
                  <a:lnTo>
                    <a:pt x="15685" y="391722"/>
                  </a:lnTo>
                  <a:lnTo>
                    <a:pt x="9740" y="328242"/>
                  </a:lnTo>
                  <a:lnTo>
                    <a:pt x="7396" y="267782"/>
                  </a:lnTo>
                  <a:lnTo>
                    <a:pt x="0" y="210780"/>
                  </a:lnTo>
                  <a:lnTo>
                    <a:pt x="1535" y="171638"/>
                  </a:lnTo>
                  <a:lnTo>
                    <a:pt x="7620" y="149983"/>
                  </a:lnTo>
                  <a:lnTo>
                    <a:pt x="30590" y="117017"/>
                  </a:lnTo>
                  <a:lnTo>
                    <a:pt x="84129" y="57686"/>
                  </a:lnTo>
                  <a:lnTo>
                    <a:pt x="134902" y="24379"/>
                  </a:lnTo>
                  <a:lnTo>
                    <a:pt x="1767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31792" y="210569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8"/>
                  </a:lnTo>
                  <a:lnTo>
                    <a:pt x="9287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20750" y="2105699"/>
              <a:ext cx="143880" cy="142523"/>
            </a:xfrm>
            <a:custGeom>
              <a:avLst/>
              <a:gdLst/>
              <a:ahLst/>
              <a:cxnLst/>
              <a:rect l="0" t="0" r="0" b="0"/>
              <a:pathLst>
                <a:path w="143880" h="142523">
                  <a:moveTo>
                    <a:pt x="95312" y="21057"/>
                  </a:moveTo>
                  <a:lnTo>
                    <a:pt x="84133" y="9879"/>
                  </a:lnTo>
                  <a:lnTo>
                    <a:pt x="66167" y="4391"/>
                  </a:lnTo>
                  <a:lnTo>
                    <a:pt x="54825" y="2927"/>
                  </a:lnTo>
                  <a:lnTo>
                    <a:pt x="35983" y="7540"/>
                  </a:lnTo>
                  <a:lnTo>
                    <a:pt x="19811" y="18559"/>
                  </a:lnTo>
                  <a:lnTo>
                    <a:pt x="4824" y="35155"/>
                  </a:lnTo>
                  <a:lnTo>
                    <a:pt x="1061" y="45663"/>
                  </a:lnTo>
                  <a:lnTo>
                    <a:pt x="0" y="69818"/>
                  </a:lnTo>
                  <a:lnTo>
                    <a:pt x="5980" y="104135"/>
                  </a:lnTo>
                  <a:lnTo>
                    <a:pt x="20750" y="130941"/>
                  </a:lnTo>
                  <a:lnTo>
                    <a:pt x="29226" y="136427"/>
                  </a:lnTo>
                  <a:lnTo>
                    <a:pt x="51123" y="142522"/>
                  </a:lnTo>
                  <a:lnTo>
                    <a:pt x="84168" y="140365"/>
                  </a:lnTo>
                  <a:lnTo>
                    <a:pt x="102447" y="132185"/>
                  </a:lnTo>
                  <a:lnTo>
                    <a:pt x="133246" y="107869"/>
                  </a:lnTo>
                  <a:lnTo>
                    <a:pt x="141417" y="88106"/>
                  </a:lnTo>
                  <a:lnTo>
                    <a:pt x="143879" y="64895"/>
                  </a:lnTo>
                  <a:lnTo>
                    <a:pt x="141074" y="42880"/>
                  </a:lnTo>
                  <a:lnTo>
                    <a:pt x="132808" y="24517"/>
                  </a:lnTo>
                  <a:lnTo>
                    <a:pt x="127328" y="16345"/>
                  </a:lnTo>
                  <a:lnTo>
                    <a:pt x="118996" y="10896"/>
                  </a:lnTo>
                  <a:lnTo>
                    <a:pt x="637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20792" y="2050284"/>
              <a:ext cx="148121" cy="168154"/>
            </a:xfrm>
            <a:custGeom>
              <a:avLst/>
              <a:gdLst/>
              <a:ahLst/>
              <a:cxnLst/>
              <a:rect l="0" t="0" r="0" b="0"/>
              <a:pathLst>
                <a:path w="148121" h="168154">
                  <a:moveTo>
                    <a:pt x="95311" y="13301"/>
                  </a:moveTo>
                  <a:lnTo>
                    <a:pt x="84133" y="2123"/>
                  </a:lnTo>
                  <a:lnTo>
                    <a:pt x="76161" y="0"/>
                  </a:lnTo>
                  <a:lnTo>
                    <a:pt x="54824" y="760"/>
                  </a:lnTo>
                  <a:lnTo>
                    <a:pt x="35983" y="8117"/>
                  </a:lnTo>
                  <a:lnTo>
                    <a:pt x="4823" y="31904"/>
                  </a:lnTo>
                  <a:lnTo>
                    <a:pt x="1061" y="39741"/>
                  </a:lnTo>
                  <a:lnTo>
                    <a:pt x="0" y="57808"/>
                  </a:lnTo>
                  <a:lnTo>
                    <a:pt x="4864" y="64029"/>
                  </a:lnTo>
                  <a:lnTo>
                    <a:pt x="63950" y="83785"/>
                  </a:lnTo>
                  <a:lnTo>
                    <a:pt x="125747" y="105744"/>
                  </a:lnTo>
                  <a:lnTo>
                    <a:pt x="142373" y="117168"/>
                  </a:lnTo>
                  <a:lnTo>
                    <a:pt x="146573" y="124659"/>
                  </a:lnTo>
                  <a:lnTo>
                    <a:pt x="148120" y="142343"/>
                  </a:lnTo>
                  <a:lnTo>
                    <a:pt x="144555" y="149631"/>
                  </a:lnTo>
                  <a:lnTo>
                    <a:pt x="131235" y="160850"/>
                  </a:lnTo>
                  <a:lnTo>
                    <a:pt x="98417" y="168153"/>
                  </a:lnTo>
                  <a:lnTo>
                    <a:pt x="46197" y="162490"/>
                  </a:lnTo>
                  <a:lnTo>
                    <a:pt x="21612" y="160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36339" y="2054520"/>
              <a:ext cx="132071" cy="166994"/>
            </a:xfrm>
            <a:custGeom>
              <a:avLst/>
              <a:gdLst/>
              <a:ahLst/>
              <a:cxnLst/>
              <a:rect l="0" t="0" r="0" b="0"/>
              <a:pathLst>
                <a:path w="132071" h="166994">
                  <a:moveTo>
                    <a:pt x="111391" y="9065"/>
                  </a:moveTo>
                  <a:lnTo>
                    <a:pt x="73913" y="732"/>
                  </a:lnTo>
                  <a:lnTo>
                    <a:pt x="61839" y="0"/>
                  </a:lnTo>
                  <a:lnTo>
                    <a:pt x="42185" y="5426"/>
                  </a:lnTo>
                  <a:lnTo>
                    <a:pt x="10503" y="27974"/>
                  </a:lnTo>
                  <a:lnTo>
                    <a:pt x="2211" y="47495"/>
                  </a:lnTo>
                  <a:lnTo>
                    <a:pt x="0" y="59251"/>
                  </a:lnTo>
                  <a:lnTo>
                    <a:pt x="3205" y="67089"/>
                  </a:lnTo>
                  <a:lnTo>
                    <a:pt x="10021" y="72314"/>
                  </a:lnTo>
                  <a:lnTo>
                    <a:pt x="30073" y="78120"/>
                  </a:lnTo>
                  <a:lnTo>
                    <a:pt x="81074" y="84967"/>
                  </a:lnTo>
                  <a:lnTo>
                    <a:pt x="106105" y="91932"/>
                  </a:lnTo>
                  <a:lnTo>
                    <a:pt x="125030" y="102827"/>
                  </a:lnTo>
                  <a:lnTo>
                    <a:pt x="129842" y="111347"/>
                  </a:lnTo>
                  <a:lnTo>
                    <a:pt x="132070" y="133292"/>
                  </a:lnTo>
                  <a:lnTo>
                    <a:pt x="128686" y="142186"/>
                  </a:lnTo>
                  <a:lnTo>
                    <a:pt x="115568" y="155188"/>
                  </a:lnTo>
                  <a:lnTo>
                    <a:pt x="91801" y="161746"/>
                  </a:lnTo>
                  <a:lnTo>
                    <a:pt x="51774" y="165438"/>
                  </a:lnTo>
                  <a:lnTo>
                    <a:pt x="16635" y="166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63544" y="211622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53015" y="2000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79357" y="1874072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9450"/>
                  </a:lnTo>
                  <a:lnTo>
                    <a:pt x="8333" y="221550"/>
                  </a:lnTo>
                  <a:lnTo>
                    <a:pt x="12998" y="275045"/>
                  </a:lnTo>
                  <a:lnTo>
                    <a:pt x="19465" y="335740"/>
                  </a:lnTo>
                  <a:lnTo>
                    <a:pt x="29181" y="389184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61235" y="1850165"/>
              <a:ext cx="107677" cy="402934"/>
            </a:xfrm>
            <a:custGeom>
              <a:avLst/>
              <a:gdLst/>
              <a:ahLst/>
              <a:cxnLst/>
              <a:rect l="0" t="0" r="0" b="0"/>
              <a:pathLst>
                <a:path w="107677" h="402934">
                  <a:moveTo>
                    <a:pt x="76091" y="402933"/>
                  </a:moveTo>
                  <a:lnTo>
                    <a:pt x="67758" y="354002"/>
                  </a:lnTo>
                  <a:lnTo>
                    <a:pt x="63093" y="306157"/>
                  </a:lnTo>
                  <a:lnTo>
                    <a:pt x="51183" y="254936"/>
                  </a:lnTo>
                  <a:lnTo>
                    <a:pt x="35955" y="202714"/>
                  </a:lnTo>
                  <a:lnTo>
                    <a:pt x="20915" y="150197"/>
                  </a:lnTo>
                  <a:lnTo>
                    <a:pt x="461" y="91227"/>
                  </a:lnTo>
                  <a:lnTo>
                    <a:pt x="0" y="51133"/>
                  </a:lnTo>
                  <a:lnTo>
                    <a:pt x="7568" y="29768"/>
                  </a:lnTo>
                  <a:lnTo>
                    <a:pt x="12861" y="20795"/>
                  </a:lnTo>
                  <a:lnTo>
                    <a:pt x="28102" y="7706"/>
                  </a:lnTo>
                  <a:lnTo>
                    <a:pt x="37079" y="2578"/>
                  </a:lnTo>
                  <a:lnTo>
                    <a:pt x="56413" y="0"/>
                  </a:lnTo>
                  <a:lnTo>
                    <a:pt x="107676" y="2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42570" y="2053057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98786" y="7235"/>
                  </a:lnTo>
                  <a:lnTo>
                    <a:pt x="57995" y="118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39592" y="2053057"/>
              <a:ext cx="122783" cy="186873"/>
            </a:xfrm>
            <a:custGeom>
              <a:avLst/>
              <a:gdLst/>
              <a:ahLst/>
              <a:cxnLst/>
              <a:rect l="0" t="0" r="0" b="0"/>
              <a:pathLst>
                <a:path w="122783" h="186873">
                  <a:moveTo>
                    <a:pt x="13547" y="0"/>
                  </a:moveTo>
                  <a:lnTo>
                    <a:pt x="2369" y="22357"/>
                  </a:lnTo>
                  <a:lnTo>
                    <a:pt x="0" y="42691"/>
                  </a:lnTo>
                  <a:lnTo>
                    <a:pt x="3791" y="102068"/>
                  </a:lnTo>
                  <a:lnTo>
                    <a:pt x="17621" y="157504"/>
                  </a:lnTo>
                  <a:lnTo>
                    <a:pt x="30566" y="175676"/>
                  </a:lnTo>
                  <a:lnTo>
                    <a:pt x="38931" y="183798"/>
                  </a:lnTo>
                  <a:lnTo>
                    <a:pt x="48017" y="186872"/>
                  </a:lnTo>
                  <a:lnTo>
                    <a:pt x="67472" y="184050"/>
                  </a:lnTo>
                  <a:lnTo>
                    <a:pt x="84697" y="171877"/>
                  </a:lnTo>
                  <a:lnTo>
                    <a:pt x="98982" y="153599"/>
                  </a:lnTo>
                  <a:lnTo>
                    <a:pt x="121577" y="95804"/>
                  </a:lnTo>
                  <a:lnTo>
                    <a:pt x="122782" y="74165"/>
                  </a:lnTo>
                  <a:lnTo>
                    <a:pt x="120003" y="42252"/>
                  </a:lnTo>
                  <a:lnTo>
                    <a:pt x="11883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38947" y="2035489"/>
              <a:ext cx="151105" cy="177941"/>
            </a:xfrm>
            <a:custGeom>
              <a:avLst/>
              <a:gdLst/>
              <a:ahLst/>
              <a:cxnLst/>
              <a:rect l="0" t="0" r="0" b="0"/>
              <a:pathLst>
                <a:path w="151105" h="177941">
                  <a:moveTo>
                    <a:pt x="3706" y="70210"/>
                  </a:moveTo>
                  <a:lnTo>
                    <a:pt x="41183" y="78543"/>
                  </a:lnTo>
                  <a:lnTo>
                    <a:pt x="76031" y="76968"/>
                  </a:lnTo>
                  <a:lnTo>
                    <a:pt x="96682" y="70874"/>
                  </a:lnTo>
                  <a:lnTo>
                    <a:pt x="113658" y="60367"/>
                  </a:lnTo>
                  <a:lnTo>
                    <a:pt x="117952" y="51949"/>
                  </a:lnTo>
                  <a:lnTo>
                    <a:pt x="119602" y="30119"/>
                  </a:lnTo>
                  <a:lnTo>
                    <a:pt x="116065" y="21256"/>
                  </a:lnTo>
                  <a:lnTo>
                    <a:pt x="102776" y="8288"/>
                  </a:lnTo>
                  <a:lnTo>
                    <a:pt x="82052" y="1745"/>
                  </a:lnTo>
                  <a:lnTo>
                    <a:pt x="69974" y="0"/>
                  </a:lnTo>
                  <a:lnTo>
                    <a:pt x="47196" y="4301"/>
                  </a:lnTo>
                  <a:lnTo>
                    <a:pt x="36209" y="8723"/>
                  </a:lnTo>
                  <a:lnTo>
                    <a:pt x="20881" y="22995"/>
                  </a:lnTo>
                  <a:lnTo>
                    <a:pt x="1509" y="60753"/>
                  </a:lnTo>
                  <a:lnTo>
                    <a:pt x="0" y="81215"/>
                  </a:lnTo>
                  <a:lnTo>
                    <a:pt x="8563" y="122947"/>
                  </a:lnTo>
                  <a:lnTo>
                    <a:pt x="23732" y="154466"/>
                  </a:lnTo>
                  <a:lnTo>
                    <a:pt x="39512" y="169268"/>
                  </a:lnTo>
                  <a:lnTo>
                    <a:pt x="48634" y="174853"/>
                  </a:lnTo>
                  <a:lnTo>
                    <a:pt x="74366" y="177940"/>
                  </a:lnTo>
                  <a:lnTo>
                    <a:pt x="135280" y="168581"/>
                  </a:lnTo>
                  <a:lnTo>
                    <a:pt x="151104" y="1649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21637" y="1810901"/>
              <a:ext cx="52643" cy="368499"/>
            </a:xfrm>
            <a:custGeom>
              <a:avLst/>
              <a:gdLst/>
              <a:ahLst/>
              <a:cxnLst/>
              <a:rect l="0" t="0" r="0" b="0"/>
              <a:pathLst>
                <a:path w="52643" h="368499">
                  <a:moveTo>
                    <a:pt x="0" y="0"/>
                  </a:moveTo>
                  <a:lnTo>
                    <a:pt x="15641" y="27556"/>
                  </a:lnTo>
                  <a:lnTo>
                    <a:pt x="28089" y="90018"/>
                  </a:lnTo>
                  <a:lnTo>
                    <a:pt x="33669" y="149115"/>
                  </a:lnTo>
                  <a:lnTo>
                    <a:pt x="39612" y="211078"/>
                  </a:lnTo>
                  <a:lnTo>
                    <a:pt x="44492" y="267653"/>
                  </a:lnTo>
                  <a:lnTo>
                    <a:pt x="51033" y="328690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68862" y="2010943"/>
              <a:ext cx="148019" cy="221099"/>
            </a:xfrm>
            <a:custGeom>
              <a:avLst/>
              <a:gdLst/>
              <a:ahLst/>
              <a:cxnLst/>
              <a:rect l="0" t="0" r="0" b="0"/>
              <a:pathLst>
                <a:path w="148019" h="221099">
                  <a:moveTo>
                    <a:pt x="115988" y="0"/>
                  </a:moveTo>
                  <a:lnTo>
                    <a:pt x="52560" y="19128"/>
                  </a:lnTo>
                  <a:lnTo>
                    <a:pt x="5730" y="49803"/>
                  </a:lnTo>
                  <a:lnTo>
                    <a:pt x="1538" y="57768"/>
                  </a:lnTo>
                  <a:lnTo>
                    <a:pt x="0" y="75977"/>
                  </a:lnTo>
                  <a:lnTo>
                    <a:pt x="3568" y="83407"/>
                  </a:lnTo>
                  <a:lnTo>
                    <a:pt x="16890" y="94781"/>
                  </a:lnTo>
                  <a:lnTo>
                    <a:pt x="49711" y="102172"/>
                  </a:lnTo>
                  <a:lnTo>
                    <a:pt x="100383" y="107009"/>
                  </a:lnTo>
                  <a:lnTo>
                    <a:pt x="127482" y="121913"/>
                  </a:lnTo>
                  <a:lnTo>
                    <a:pt x="142933" y="134512"/>
                  </a:lnTo>
                  <a:lnTo>
                    <a:pt x="146819" y="143487"/>
                  </a:lnTo>
                  <a:lnTo>
                    <a:pt x="148018" y="165937"/>
                  </a:lnTo>
                  <a:lnTo>
                    <a:pt x="136527" y="199295"/>
                  </a:lnTo>
                  <a:lnTo>
                    <a:pt x="128510" y="206563"/>
                  </a:lnTo>
                  <a:lnTo>
                    <a:pt x="107125" y="214638"/>
                  </a:lnTo>
                  <a:lnTo>
                    <a:pt x="54061" y="220247"/>
                  </a:lnTo>
                  <a:lnTo>
                    <a:pt x="4228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90176" y="2021471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78334" y="11178"/>
                  </a:lnTo>
                  <a:lnTo>
                    <a:pt x="149026" y="23719"/>
                  </a:lnTo>
                  <a:lnTo>
                    <a:pt x="91135" y="38437"/>
                  </a:lnTo>
                  <a:lnTo>
                    <a:pt x="32495" y="5613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857566" y="1779316"/>
            <a:ext cx="774973" cy="416746"/>
            <a:chOff x="3857566" y="1779316"/>
            <a:chExt cx="774973" cy="416746"/>
          </a:xfrm>
        </p:grpSpPr>
        <p:sp>
          <p:nvSpPr>
            <p:cNvPr id="41" name="Freeform 40"/>
            <p:cNvSpPr/>
            <p:nvPr/>
          </p:nvSpPr>
          <p:spPr>
            <a:xfrm>
              <a:off x="3857566" y="1902781"/>
              <a:ext cx="195906" cy="293281"/>
            </a:xfrm>
            <a:custGeom>
              <a:avLst/>
              <a:gdLst/>
              <a:ahLst/>
              <a:cxnLst/>
              <a:rect l="0" t="0" r="0" b="0"/>
              <a:pathLst>
                <a:path w="195906" h="293281">
                  <a:moveTo>
                    <a:pt x="174848" y="55519"/>
                  </a:moveTo>
                  <a:lnTo>
                    <a:pt x="129067" y="7644"/>
                  </a:lnTo>
                  <a:lnTo>
                    <a:pt x="119761" y="2545"/>
                  </a:lnTo>
                  <a:lnTo>
                    <a:pt x="96943" y="0"/>
                  </a:lnTo>
                  <a:lnTo>
                    <a:pt x="73543" y="3938"/>
                  </a:lnTo>
                  <a:lnTo>
                    <a:pt x="47216" y="19309"/>
                  </a:lnTo>
                  <a:lnTo>
                    <a:pt x="31945" y="32016"/>
                  </a:lnTo>
                  <a:lnTo>
                    <a:pt x="15783" y="63503"/>
                  </a:lnTo>
                  <a:lnTo>
                    <a:pt x="1012" y="109999"/>
                  </a:lnTo>
                  <a:lnTo>
                    <a:pt x="0" y="169962"/>
                  </a:lnTo>
                  <a:lnTo>
                    <a:pt x="10719" y="221624"/>
                  </a:lnTo>
                  <a:lnTo>
                    <a:pt x="32507" y="264455"/>
                  </a:lnTo>
                  <a:lnTo>
                    <a:pt x="45684" y="281350"/>
                  </a:lnTo>
                  <a:lnTo>
                    <a:pt x="65580" y="290419"/>
                  </a:lnTo>
                  <a:lnTo>
                    <a:pt x="90020" y="293280"/>
                  </a:lnTo>
                  <a:lnTo>
                    <a:pt x="116479" y="290652"/>
                  </a:lnTo>
                  <a:lnTo>
                    <a:pt x="137598" y="282465"/>
                  </a:lnTo>
                  <a:lnTo>
                    <a:pt x="195905" y="255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99555" y="1973768"/>
              <a:ext cx="168396" cy="205759"/>
            </a:xfrm>
            <a:custGeom>
              <a:avLst/>
              <a:gdLst/>
              <a:ahLst/>
              <a:cxnLst/>
              <a:rect l="0" t="0" r="0" b="0"/>
              <a:pathLst>
                <a:path w="168396" h="205759">
                  <a:moveTo>
                    <a:pt x="122372" y="5589"/>
                  </a:moveTo>
                  <a:lnTo>
                    <a:pt x="105604" y="0"/>
                  </a:lnTo>
                  <a:lnTo>
                    <a:pt x="88014" y="375"/>
                  </a:lnTo>
                  <a:lnTo>
                    <a:pt x="69667" y="5612"/>
                  </a:lnTo>
                  <a:lnTo>
                    <a:pt x="53714" y="15738"/>
                  </a:lnTo>
                  <a:lnTo>
                    <a:pt x="10203" y="69651"/>
                  </a:lnTo>
                  <a:lnTo>
                    <a:pt x="2329" y="93333"/>
                  </a:lnTo>
                  <a:lnTo>
                    <a:pt x="0" y="118286"/>
                  </a:lnTo>
                  <a:lnTo>
                    <a:pt x="2864" y="141074"/>
                  </a:lnTo>
                  <a:lnTo>
                    <a:pt x="16642" y="173635"/>
                  </a:lnTo>
                  <a:lnTo>
                    <a:pt x="35542" y="199920"/>
                  </a:lnTo>
                  <a:lnTo>
                    <a:pt x="45769" y="204163"/>
                  </a:lnTo>
                  <a:lnTo>
                    <a:pt x="72729" y="205758"/>
                  </a:lnTo>
                  <a:lnTo>
                    <a:pt x="109612" y="194490"/>
                  </a:lnTo>
                  <a:lnTo>
                    <a:pt x="137179" y="176333"/>
                  </a:lnTo>
                  <a:lnTo>
                    <a:pt x="149620" y="159854"/>
                  </a:lnTo>
                  <a:lnTo>
                    <a:pt x="167139" y="120679"/>
                  </a:lnTo>
                  <a:lnTo>
                    <a:pt x="168395" y="96904"/>
                  </a:lnTo>
                  <a:lnTo>
                    <a:pt x="159669" y="49103"/>
                  </a:lnTo>
                  <a:lnTo>
                    <a:pt x="150257" y="33507"/>
                  </a:lnTo>
                  <a:lnTo>
                    <a:pt x="13290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34207" y="1989244"/>
              <a:ext cx="193047" cy="177775"/>
            </a:xfrm>
            <a:custGeom>
              <a:avLst/>
              <a:gdLst/>
              <a:ahLst/>
              <a:cxnLst/>
              <a:rect l="0" t="0" r="0" b="0"/>
              <a:pathLst>
                <a:path w="193047" h="177775">
                  <a:moveTo>
                    <a:pt x="98290" y="95398"/>
                  </a:moveTo>
                  <a:lnTo>
                    <a:pt x="109469" y="84220"/>
                  </a:lnTo>
                  <a:lnTo>
                    <a:pt x="114957" y="66253"/>
                  </a:lnTo>
                  <a:lnTo>
                    <a:pt x="116420" y="54911"/>
                  </a:lnTo>
                  <a:lnTo>
                    <a:pt x="111807" y="32950"/>
                  </a:lnTo>
                  <a:lnTo>
                    <a:pt x="107302" y="22181"/>
                  </a:lnTo>
                  <a:lnTo>
                    <a:pt x="99618" y="13831"/>
                  </a:lnTo>
                  <a:lnTo>
                    <a:pt x="78603" y="1434"/>
                  </a:lnTo>
                  <a:lnTo>
                    <a:pt x="66448" y="0"/>
                  </a:lnTo>
                  <a:lnTo>
                    <a:pt x="40464" y="4646"/>
                  </a:lnTo>
                  <a:lnTo>
                    <a:pt x="30494" y="10330"/>
                  </a:lnTo>
                  <a:lnTo>
                    <a:pt x="16296" y="26005"/>
                  </a:lnTo>
                  <a:lnTo>
                    <a:pt x="1726" y="54560"/>
                  </a:lnTo>
                  <a:lnTo>
                    <a:pt x="0" y="78028"/>
                  </a:lnTo>
                  <a:lnTo>
                    <a:pt x="8425" y="131221"/>
                  </a:lnTo>
                  <a:lnTo>
                    <a:pt x="23570" y="167234"/>
                  </a:lnTo>
                  <a:lnTo>
                    <a:pt x="30929" y="173704"/>
                  </a:lnTo>
                  <a:lnTo>
                    <a:pt x="39345" y="176848"/>
                  </a:lnTo>
                  <a:lnTo>
                    <a:pt x="48465" y="177774"/>
                  </a:lnTo>
                  <a:lnTo>
                    <a:pt x="64837" y="172564"/>
                  </a:lnTo>
                  <a:lnTo>
                    <a:pt x="72479" y="167899"/>
                  </a:lnTo>
                  <a:lnTo>
                    <a:pt x="84089" y="147118"/>
                  </a:lnTo>
                  <a:lnTo>
                    <a:pt x="94082" y="105653"/>
                  </a:lnTo>
                  <a:lnTo>
                    <a:pt x="95485" y="91706"/>
                  </a:lnTo>
                  <a:lnTo>
                    <a:pt x="97590" y="85918"/>
                  </a:lnTo>
                  <a:lnTo>
                    <a:pt x="100163" y="85568"/>
                  </a:lnTo>
                  <a:lnTo>
                    <a:pt x="145567" y="136997"/>
                  </a:lnTo>
                  <a:lnTo>
                    <a:pt x="171180" y="151657"/>
                  </a:lnTo>
                  <a:lnTo>
                    <a:pt x="193046" y="158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58839" y="1779316"/>
              <a:ext cx="73700" cy="379027"/>
            </a:xfrm>
            <a:custGeom>
              <a:avLst/>
              <a:gdLst/>
              <a:ahLst/>
              <a:cxnLst/>
              <a:rect l="0" t="0" r="0" b="0"/>
              <a:pathLst>
                <a:path w="73700" h="379027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8645" y="170348"/>
                  </a:lnTo>
                  <a:lnTo>
                    <a:pt x="28401" y="221269"/>
                  </a:lnTo>
                  <a:lnTo>
                    <a:pt x="45666" y="282905"/>
                  </a:lnTo>
                  <a:lnTo>
                    <a:pt x="63177" y="345065"/>
                  </a:lnTo>
                  <a:lnTo>
                    <a:pt x="7369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790466" y="1768787"/>
            <a:ext cx="3548105" cy="652768"/>
            <a:chOff x="4790466" y="1768787"/>
            <a:chExt cx="3548105" cy="652768"/>
          </a:xfrm>
        </p:grpSpPr>
        <p:sp>
          <p:nvSpPr>
            <p:cNvPr id="46" name="Freeform 45"/>
            <p:cNvSpPr/>
            <p:nvPr/>
          </p:nvSpPr>
          <p:spPr>
            <a:xfrm>
              <a:off x="4790466" y="2105699"/>
              <a:ext cx="49748" cy="168457"/>
            </a:xfrm>
            <a:custGeom>
              <a:avLst/>
              <a:gdLst/>
              <a:ahLst/>
              <a:cxnLst/>
              <a:rect l="0" t="0" r="0" b="0"/>
              <a:pathLst>
                <a:path w="49748" h="168457">
                  <a:moveTo>
                    <a:pt x="0" y="0"/>
                  </a:moveTo>
                  <a:lnTo>
                    <a:pt x="34747" y="53875"/>
                  </a:lnTo>
                  <a:lnTo>
                    <a:pt x="46820" y="85763"/>
                  </a:lnTo>
                  <a:lnTo>
                    <a:pt x="49747" y="123157"/>
                  </a:lnTo>
                  <a:lnTo>
                    <a:pt x="43726" y="153474"/>
                  </a:lnTo>
                  <a:lnTo>
                    <a:pt x="40849" y="158468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43319" y="1957967"/>
              <a:ext cx="136703" cy="219110"/>
            </a:xfrm>
            <a:custGeom>
              <a:avLst/>
              <a:gdLst/>
              <a:ahLst/>
              <a:cxnLst/>
              <a:rect l="0" t="0" r="0" b="0"/>
              <a:pathLst>
                <a:path w="136703" h="219110">
                  <a:moveTo>
                    <a:pt x="10360" y="21390"/>
                  </a:moveTo>
                  <a:lnTo>
                    <a:pt x="10360" y="75535"/>
                  </a:lnTo>
                  <a:lnTo>
                    <a:pt x="15949" y="130481"/>
                  </a:lnTo>
                  <a:lnTo>
                    <a:pt x="19913" y="186395"/>
                  </a:lnTo>
                  <a:lnTo>
                    <a:pt x="20455" y="214439"/>
                  </a:lnTo>
                  <a:lnTo>
                    <a:pt x="18260" y="219109"/>
                  </a:lnTo>
                  <a:lnTo>
                    <a:pt x="14456" y="217544"/>
                  </a:lnTo>
                  <a:lnTo>
                    <a:pt x="9581" y="211821"/>
                  </a:lnTo>
                  <a:lnTo>
                    <a:pt x="4164" y="192984"/>
                  </a:lnTo>
                  <a:lnTo>
                    <a:pt x="687" y="142763"/>
                  </a:lnTo>
                  <a:lnTo>
                    <a:pt x="0" y="87782"/>
                  </a:lnTo>
                  <a:lnTo>
                    <a:pt x="2221" y="47041"/>
                  </a:lnTo>
                  <a:lnTo>
                    <a:pt x="11032" y="23432"/>
                  </a:lnTo>
                  <a:lnTo>
                    <a:pt x="25866" y="7480"/>
                  </a:lnTo>
                  <a:lnTo>
                    <a:pt x="34735" y="1588"/>
                  </a:lnTo>
                  <a:lnTo>
                    <a:pt x="44158" y="0"/>
                  </a:lnTo>
                  <a:lnTo>
                    <a:pt x="63985" y="4474"/>
                  </a:lnTo>
                  <a:lnTo>
                    <a:pt x="89290" y="20147"/>
                  </a:lnTo>
                  <a:lnTo>
                    <a:pt x="101202" y="36046"/>
                  </a:lnTo>
                  <a:lnTo>
                    <a:pt x="125829" y="98572"/>
                  </a:lnTo>
                  <a:lnTo>
                    <a:pt x="134554" y="151929"/>
                  </a:lnTo>
                  <a:lnTo>
                    <a:pt x="136702" y="200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48497" y="1998883"/>
              <a:ext cx="184208" cy="200265"/>
            </a:xfrm>
            <a:custGeom>
              <a:avLst/>
              <a:gdLst/>
              <a:ahLst/>
              <a:cxnLst/>
              <a:rect l="0" t="0" r="0" b="0"/>
              <a:pathLst>
                <a:path w="184208" h="200265">
                  <a:moveTo>
                    <a:pt x="99980" y="96288"/>
                  </a:moveTo>
                  <a:lnTo>
                    <a:pt x="105569" y="79520"/>
                  </a:lnTo>
                  <a:lnTo>
                    <a:pt x="103455" y="46736"/>
                  </a:lnTo>
                  <a:lnTo>
                    <a:pt x="95285" y="27081"/>
                  </a:lnTo>
                  <a:lnTo>
                    <a:pt x="89831" y="18564"/>
                  </a:lnTo>
                  <a:lnTo>
                    <a:pt x="74412" y="5982"/>
                  </a:lnTo>
                  <a:lnTo>
                    <a:pt x="65387" y="989"/>
                  </a:lnTo>
                  <a:lnTo>
                    <a:pt x="57031" y="0"/>
                  </a:lnTo>
                  <a:lnTo>
                    <a:pt x="41507" y="5140"/>
                  </a:lnTo>
                  <a:lnTo>
                    <a:pt x="19613" y="26777"/>
                  </a:lnTo>
                  <a:lnTo>
                    <a:pt x="11619" y="48626"/>
                  </a:lnTo>
                  <a:lnTo>
                    <a:pt x="0" y="106085"/>
                  </a:lnTo>
                  <a:lnTo>
                    <a:pt x="9893" y="159362"/>
                  </a:lnTo>
                  <a:lnTo>
                    <a:pt x="19605" y="191016"/>
                  </a:lnTo>
                  <a:lnTo>
                    <a:pt x="25339" y="196874"/>
                  </a:lnTo>
                  <a:lnTo>
                    <a:pt x="32672" y="199610"/>
                  </a:lnTo>
                  <a:lnTo>
                    <a:pt x="41070" y="200264"/>
                  </a:lnTo>
                  <a:lnTo>
                    <a:pt x="56640" y="194752"/>
                  </a:lnTo>
                  <a:lnTo>
                    <a:pt x="64067" y="190007"/>
                  </a:lnTo>
                  <a:lnTo>
                    <a:pt x="75440" y="175375"/>
                  </a:lnTo>
                  <a:lnTo>
                    <a:pt x="92272" y="137386"/>
                  </a:lnTo>
                  <a:lnTo>
                    <a:pt x="98457" y="97040"/>
                  </a:lnTo>
                  <a:lnTo>
                    <a:pt x="109421" y="140162"/>
                  </a:lnTo>
                  <a:lnTo>
                    <a:pt x="120164" y="160241"/>
                  </a:lnTo>
                  <a:lnTo>
                    <a:pt x="138976" y="174624"/>
                  </a:lnTo>
                  <a:lnTo>
                    <a:pt x="159425" y="182577"/>
                  </a:lnTo>
                  <a:lnTo>
                    <a:pt x="184207" y="180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95875" y="1768787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15355"/>
                  </a:lnTo>
                  <a:lnTo>
                    <a:pt x="3120" y="265800"/>
                  </a:lnTo>
                  <a:lnTo>
                    <a:pt x="9065" y="319876"/>
                  </a:lnTo>
                  <a:lnTo>
                    <a:pt x="10336" y="377144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90590" y="1916186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6167" y="17958"/>
                  </a:lnTo>
                  <a:lnTo>
                    <a:pt x="89005" y="35149"/>
                  </a:lnTo>
                  <a:lnTo>
                    <a:pt x="27001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04087" y="2021471"/>
              <a:ext cx="123416" cy="131887"/>
            </a:xfrm>
            <a:custGeom>
              <a:avLst/>
              <a:gdLst/>
              <a:ahLst/>
              <a:cxnLst/>
              <a:rect l="0" t="0" r="0" b="0"/>
              <a:pathLst>
                <a:path w="123416" h="131887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3530" y="92377"/>
                  </a:lnTo>
                  <a:lnTo>
                    <a:pt x="12031" y="111636"/>
                  </a:lnTo>
                  <a:lnTo>
                    <a:pt x="17574" y="120048"/>
                  </a:lnTo>
                  <a:lnTo>
                    <a:pt x="27118" y="125656"/>
                  </a:lnTo>
                  <a:lnTo>
                    <a:pt x="53321" y="131886"/>
                  </a:lnTo>
                  <a:lnTo>
                    <a:pt x="75105" y="128416"/>
                  </a:lnTo>
                  <a:lnTo>
                    <a:pt x="92585" y="117905"/>
                  </a:lnTo>
                  <a:lnTo>
                    <a:pt x="108153" y="101535"/>
                  </a:lnTo>
                  <a:lnTo>
                    <a:pt x="116632" y="79442"/>
                  </a:lnTo>
                  <a:lnTo>
                    <a:pt x="12341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03178" y="1968829"/>
              <a:ext cx="103310" cy="172223"/>
            </a:xfrm>
            <a:custGeom>
              <a:avLst/>
              <a:gdLst/>
              <a:ahLst/>
              <a:cxnLst/>
              <a:rect l="0" t="0" r="0" b="0"/>
              <a:pathLst>
                <a:path w="103310" h="172223">
                  <a:moveTo>
                    <a:pt x="8552" y="115813"/>
                  </a:moveTo>
                  <a:lnTo>
                    <a:pt x="24171" y="172222"/>
                  </a:lnTo>
                  <a:lnTo>
                    <a:pt x="4694" y="114728"/>
                  </a:lnTo>
                  <a:lnTo>
                    <a:pt x="0" y="72728"/>
                  </a:lnTo>
                  <a:lnTo>
                    <a:pt x="5141" y="46361"/>
                  </a:lnTo>
                  <a:lnTo>
                    <a:pt x="9788" y="34417"/>
                  </a:lnTo>
                  <a:lnTo>
                    <a:pt x="17565" y="26454"/>
                  </a:lnTo>
                  <a:lnTo>
                    <a:pt x="79625" y="4691"/>
                  </a:lnTo>
                  <a:lnTo>
                    <a:pt x="1033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49591" y="2017068"/>
              <a:ext cx="167467" cy="162332"/>
            </a:xfrm>
            <a:custGeom>
              <a:avLst/>
              <a:gdLst/>
              <a:ahLst/>
              <a:cxnLst/>
              <a:rect l="0" t="0" r="0" b="0"/>
              <a:pathLst>
                <a:path w="167467" h="162332">
                  <a:moveTo>
                    <a:pt x="93766" y="67574"/>
                  </a:moveTo>
                  <a:lnTo>
                    <a:pt x="99356" y="45217"/>
                  </a:lnTo>
                  <a:lnTo>
                    <a:pt x="95861" y="24882"/>
                  </a:lnTo>
                  <a:lnTo>
                    <a:pt x="91653" y="14547"/>
                  </a:lnTo>
                  <a:lnTo>
                    <a:pt x="84169" y="7656"/>
                  </a:lnTo>
                  <a:lnTo>
                    <a:pt x="63374" y="0"/>
                  </a:lnTo>
                  <a:lnTo>
                    <a:pt x="41654" y="2836"/>
                  </a:lnTo>
                  <a:lnTo>
                    <a:pt x="30949" y="6868"/>
                  </a:lnTo>
                  <a:lnTo>
                    <a:pt x="15934" y="20706"/>
                  </a:lnTo>
                  <a:lnTo>
                    <a:pt x="10293" y="29310"/>
                  </a:lnTo>
                  <a:lnTo>
                    <a:pt x="2353" y="69365"/>
                  </a:lnTo>
                  <a:lnTo>
                    <a:pt x="0" y="112688"/>
                  </a:lnTo>
                  <a:lnTo>
                    <a:pt x="5689" y="134808"/>
                  </a:lnTo>
                  <a:lnTo>
                    <a:pt x="10482" y="143982"/>
                  </a:lnTo>
                  <a:lnTo>
                    <a:pt x="18356" y="148929"/>
                  </a:lnTo>
                  <a:lnTo>
                    <a:pt x="39583" y="151305"/>
                  </a:lnTo>
                  <a:lnTo>
                    <a:pt x="49456" y="147961"/>
                  </a:lnTo>
                  <a:lnTo>
                    <a:pt x="66664" y="134887"/>
                  </a:lnTo>
                  <a:lnTo>
                    <a:pt x="83916" y="107796"/>
                  </a:lnTo>
                  <a:lnTo>
                    <a:pt x="99056" y="68154"/>
                  </a:lnTo>
                  <a:lnTo>
                    <a:pt x="100802" y="70300"/>
                  </a:lnTo>
                  <a:lnTo>
                    <a:pt x="113410" y="111434"/>
                  </a:lnTo>
                  <a:lnTo>
                    <a:pt x="124334" y="131521"/>
                  </a:lnTo>
                  <a:lnTo>
                    <a:pt x="140107" y="145908"/>
                  </a:lnTo>
                  <a:lnTo>
                    <a:pt x="167466" y="162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59171" y="1800373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60383"/>
                  </a:lnTo>
                  <a:lnTo>
                    <a:pt x="3119" y="118107"/>
                  </a:lnTo>
                  <a:lnTo>
                    <a:pt x="11453" y="179664"/>
                  </a:lnTo>
                  <a:lnTo>
                    <a:pt x="21330" y="239237"/>
                  </a:lnTo>
                  <a:lnTo>
                    <a:pt x="28547" y="290813"/>
                  </a:lnTo>
                  <a:lnTo>
                    <a:pt x="30685" y="332612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11855" y="1997958"/>
              <a:ext cx="197530" cy="423597"/>
            </a:xfrm>
            <a:custGeom>
              <a:avLst/>
              <a:gdLst/>
              <a:ahLst/>
              <a:cxnLst/>
              <a:rect l="0" t="0" r="0" b="0"/>
              <a:pathLst>
                <a:path w="197530" h="423597">
                  <a:moveTo>
                    <a:pt x="126342" y="107741"/>
                  </a:moveTo>
                  <a:lnTo>
                    <a:pt x="132407" y="75289"/>
                  </a:lnTo>
                  <a:lnTo>
                    <a:pt x="129817" y="54713"/>
                  </a:lnTo>
                  <a:lnTo>
                    <a:pt x="116193" y="23399"/>
                  </a:lnTo>
                  <a:lnTo>
                    <a:pt x="100774" y="8644"/>
                  </a:lnTo>
                  <a:lnTo>
                    <a:pt x="91749" y="3072"/>
                  </a:lnTo>
                  <a:lnTo>
                    <a:pt x="72363" y="0"/>
                  </a:lnTo>
                  <a:lnTo>
                    <a:pt x="62280" y="819"/>
                  </a:lnTo>
                  <a:lnTo>
                    <a:pt x="44837" y="11087"/>
                  </a:lnTo>
                  <a:lnTo>
                    <a:pt x="30456" y="28519"/>
                  </a:lnTo>
                  <a:lnTo>
                    <a:pt x="20165" y="51864"/>
                  </a:lnTo>
                  <a:lnTo>
                    <a:pt x="18972" y="96904"/>
                  </a:lnTo>
                  <a:lnTo>
                    <a:pt x="26028" y="136116"/>
                  </a:lnTo>
                  <a:lnTo>
                    <a:pt x="38474" y="155837"/>
                  </a:lnTo>
                  <a:lnTo>
                    <a:pt x="46706" y="164372"/>
                  </a:lnTo>
                  <a:lnTo>
                    <a:pt x="55704" y="168891"/>
                  </a:lnTo>
                  <a:lnTo>
                    <a:pt x="75059" y="170794"/>
                  </a:lnTo>
                  <a:lnTo>
                    <a:pt x="82795" y="167324"/>
                  </a:lnTo>
                  <a:lnTo>
                    <a:pt x="94509" y="154109"/>
                  </a:lnTo>
                  <a:lnTo>
                    <a:pt x="117627" y="108625"/>
                  </a:lnTo>
                  <a:lnTo>
                    <a:pt x="123760" y="77717"/>
                  </a:lnTo>
                  <a:lnTo>
                    <a:pt x="124621" y="79536"/>
                  </a:lnTo>
                  <a:lnTo>
                    <a:pt x="134520" y="134572"/>
                  </a:lnTo>
                  <a:lnTo>
                    <a:pt x="151061" y="191343"/>
                  </a:lnTo>
                  <a:lnTo>
                    <a:pt x="166147" y="243535"/>
                  </a:lnTo>
                  <a:lnTo>
                    <a:pt x="187323" y="305837"/>
                  </a:lnTo>
                  <a:lnTo>
                    <a:pt x="197529" y="363550"/>
                  </a:lnTo>
                  <a:lnTo>
                    <a:pt x="193686" y="373037"/>
                  </a:lnTo>
                  <a:lnTo>
                    <a:pt x="186446" y="379362"/>
                  </a:lnTo>
                  <a:lnTo>
                    <a:pt x="163583" y="386389"/>
                  </a:lnTo>
                  <a:lnTo>
                    <a:pt x="113590" y="391515"/>
                  </a:lnTo>
                  <a:lnTo>
                    <a:pt x="53590" y="403134"/>
                  </a:lnTo>
                  <a:lnTo>
                    <a:pt x="20167" y="413244"/>
                  </a:lnTo>
                  <a:lnTo>
                    <a:pt x="0" y="423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19894" y="2010859"/>
              <a:ext cx="160459" cy="168541"/>
            </a:xfrm>
            <a:custGeom>
              <a:avLst/>
              <a:gdLst/>
              <a:ahLst/>
              <a:cxnLst/>
              <a:rect l="0" t="0" r="0" b="0"/>
              <a:pathLst>
                <a:path w="160459" h="168541">
                  <a:moveTo>
                    <a:pt x="97287" y="115897"/>
                  </a:moveTo>
                  <a:lnTo>
                    <a:pt x="88954" y="78419"/>
                  </a:lnTo>
                  <a:lnTo>
                    <a:pt x="81603" y="32585"/>
                  </a:lnTo>
                  <a:lnTo>
                    <a:pt x="69259" y="14139"/>
                  </a:lnTo>
                  <a:lnTo>
                    <a:pt x="61054" y="5944"/>
                  </a:lnTo>
                  <a:lnTo>
                    <a:pt x="52075" y="1651"/>
                  </a:lnTo>
                  <a:lnTo>
                    <a:pt x="32739" y="0"/>
                  </a:lnTo>
                  <a:lnTo>
                    <a:pt x="25009" y="3538"/>
                  </a:lnTo>
                  <a:lnTo>
                    <a:pt x="13301" y="16827"/>
                  </a:lnTo>
                  <a:lnTo>
                    <a:pt x="132" y="55217"/>
                  </a:lnTo>
                  <a:lnTo>
                    <a:pt x="0" y="92459"/>
                  </a:lnTo>
                  <a:lnTo>
                    <a:pt x="11606" y="142550"/>
                  </a:lnTo>
                  <a:lnTo>
                    <a:pt x="22552" y="161278"/>
                  </a:lnTo>
                  <a:lnTo>
                    <a:pt x="28746" y="164868"/>
                  </a:lnTo>
                  <a:lnTo>
                    <a:pt x="35216" y="164922"/>
                  </a:lnTo>
                  <a:lnTo>
                    <a:pt x="41868" y="162618"/>
                  </a:lnTo>
                  <a:lnTo>
                    <a:pt x="52379" y="150700"/>
                  </a:lnTo>
                  <a:lnTo>
                    <a:pt x="68659" y="114453"/>
                  </a:lnTo>
                  <a:lnTo>
                    <a:pt x="74735" y="74451"/>
                  </a:lnTo>
                  <a:lnTo>
                    <a:pt x="85674" y="117650"/>
                  </a:lnTo>
                  <a:lnTo>
                    <a:pt x="108988" y="155238"/>
                  </a:lnTo>
                  <a:lnTo>
                    <a:pt x="115616" y="163181"/>
                  </a:lnTo>
                  <a:lnTo>
                    <a:pt x="123544" y="167307"/>
                  </a:lnTo>
                  <a:lnTo>
                    <a:pt x="160458" y="168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30971" y="1989886"/>
              <a:ext cx="120134" cy="213700"/>
            </a:xfrm>
            <a:custGeom>
              <a:avLst/>
              <a:gdLst/>
              <a:ahLst/>
              <a:cxnLst/>
              <a:rect l="0" t="0" r="0" b="0"/>
              <a:pathLst>
                <a:path w="120134" h="213700">
                  <a:moveTo>
                    <a:pt x="86251" y="0"/>
                  </a:moveTo>
                  <a:lnTo>
                    <a:pt x="54969" y="9575"/>
                  </a:lnTo>
                  <a:lnTo>
                    <a:pt x="31229" y="27533"/>
                  </a:lnTo>
                  <a:lnTo>
                    <a:pt x="10547" y="54561"/>
                  </a:lnTo>
                  <a:lnTo>
                    <a:pt x="743" y="74552"/>
                  </a:lnTo>
                  <a:lnTo>
                    <a:pt x="0" y="83626"/>
                  </a:lnTo>
                  <a:lnTo>
                    <a:pt x="5414" y="99948"/>
                  </a:lnTo>
                  <a:lnTo>
                    <a:pt x="11302" y="104067"/>
                  </a:lnTo>
                  <a:lnTo>
                    <a:pt x="73245" y="107671"/>
                  </a:lnTo>
                  <a:lnTo>
                    <a:pt x="95679" y="116484"/>
                  </a:lnTo>
                  <a:lnTo>
                    <a:pt x="111109" y="131319"/>
                  </a:lnTo>
                  <a:lnTo>
                    <a:pt x="116861" y="140188"/>
                  </a:lnTo>
                  <a:lnTo>
                    <a:pt x="120133" y="159402"/>
                  </a:lnTo>
                  <a:lnTo>
                    <a:pt x="119368" y="169439"/>
                  </a:lnTo>
                  <a:lnTo>
                    <a:pt x="112278" y="186830"/>
                  </a:lnTo>
                  <a:lnTo>
                    <a:pt x="107112" y="194743"/>
                  </a:lnTo>
                  <a:lnTo>
                    <a:pt x="92014" y="206655"/>
                  </a:lnTo>
                  <a:lnTo>
                    <a:pt x="83074" y="211469"/>
                  </a:lnTo>
                  <a:lnTo>
                    <a:pt x="63782" y="213699"/>
                  </a:lnTo>
                  <a:lnTo>
                    <a:pt x="12552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01450" y="2147813"/>
              <a:ext cx="55086" cy="210571"/>
            </a:xfrm>
            <a:custGeom>
              <a:avLst/>
              <a:gdLst/>
              <a:ahLst/>
              <a:cxnLst/>
              <a:rect l="0" t="0" r="0" b="0"/>
              <a:pathLst>
                <a:path w="55086" h="210571">
                  <a:moveTo>
                    <a:pt x="10529" y="0"/>
                  </a:moveTo>
                  <a:lnTo>
                    <a:pt x="29657" y="53875"/>
                  </a:lnTo>
                  <a:lnTo>
                    <a:pt x="54744" y="116626"/>
                  </a:lnTo>
                  <a:lnTo>
                    <a:pt x="55085" y="155049"/>
                  </a:lnTo>
                  <a:lnTo>
                    <a:pt x="47489" y="174585"/>
                  </a:lnTo>
                  <a:lnTo>
                    <a:pt x="42188" y="183071"/>
                  </a:lnTo>
                  <a:lnTo>
                    <a:pt x="26939" y="19561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45075" y="2015965"/>
              <a:ext cx="177517" cy="195020"/>
            </a:xfrm>
            <a:custGeom>
              <a:avLst/>
              <a:gdLst/>
              <a:ahLst/>
              <a:cxnLst/>
              <a:rect l="0" t="0" r="0" b="0"/>
              <a:pathLst>
                <a:path w="177517" h="195020">
                  <a:moveTo>
                    <a:pt x="93287" y="142377"/>
                  </a:moveTo>
                  <a:lnTo>
                    <a:pt x="93287" y="93446"/>
                  </a:lnTo>
                  <a:lnTo>
                    <a:pt x="87698" y="39904"/>
                  </a:lnTo>
                  <a:lnTo>
                    <a:pt x="73044" y="11929"/>
                  </a:lnTo>
                  <a:lnTo>
                    <a:pt x="64584" y="6279"/>
                  </a:lnTo>
                  <a:lnTo>
                    <a:pt x="42706" y="0"/>
                  </a:lnTo>
                  <a:lnTo>
                    <a:pt x="32660" y="1836"/>
                  </a:lnTo>
                  <a:lnTo>
                    <a:pt x="15260" y="13233"/>
                  </a:lnTo>
                  <a:lnTo>
                    <a:pt x="5966" y="33117"/>
                  </a:lnTo>
                  <a:lnTo>
                    <a:pt x="0" y="89599"/>
                  </a:lnTo>
                  <a:lnTo>
                    <a:pt x="4556" y="139867"/>
                  </a:lnTo>
                  <a:lnTo>
                    <a:pt x="18904" y="180627"/>
                  </a:lnTo>
                  <a:lnTo>
                    <a:pt x="26150" y="187764"/>
                  </a:lnTo>
                  <a:lnTo>
                    <a:pt x="34492" y="191352"/>
                  </a:lnTo>
                  <a:lnTo>
                    <a:pt x="43562" y="192574"/>
                  </a:lnTo>
                  <a:lnTo>
                    <a:pt x="51948" y="189880"/>
                  </a:lnTo>
                  <a:lnTo>
                    <a:pt x="67505" y="177527"/>
                  </a:lnTo>
                  <a:lnTo>
                    <a:pt x="83828" y="150842"/>
                  </a:lnTo>
                  <a:lnTo>
                    <a:pt x="98655" y="109214"/>
                  </a:lnTo>
                  <a:lnTo>
                    <a:pt x="101522" y="83964"/>
                  </a:lnTo>
                  <a:lnTo>
                    <a:pt x="103457" y="78868"/>
                  </a:lnTo>
                  <a:lnTo>
                    <a:pt x="105916" y="78980"/>
                  </a:lnTo>
                  <a:lnTo>
                    <a:pt x="111768" y="88464"/>
                  </a:lnTo>
                  <a:lnTo>
                    <a:pt x="133143" y="150425"/>
                  </a:lnTo>
                  <a:lnTo>
                    <a:pt x="144536" y="172860"/>
                  </a:lnTo>
                  <a:lnTo>
                    <a:pt x="157399" y="185170"/>
                  </a:lnTo>
                  <a:lnTo>
                    <a:pt x="177516" y="195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44430" y="2056353"/>
              <a:ext cx="140321" cy="186218"/>
            </a:xfrm>
            <a:custGeom>
              <a:avLst/>
              <a:gdLst/>
              <a:ahLst/>
              <a:cxnLst/>
              <a:rect l="0" t="0" r="0" b="0"/>
              <a:pathLst>
                <a:path w="140321" h="186218">
                  <a:moveTo>
                    <a:pt x="9746" y="38818"/>
                  </a:moveTo>
                  <a:lnTo>
                    <a:pt x="4157" y="55585"/>
                  </a:lnTo>
                  <a:lnTo>
                    <a:pt x="4532" y="73176"/>
                  </a:lnTo>
                  <a:lnTo>
                    <a:pt x="10229" y="130646"/>
                  </a:lnTo>
                  <a:lnTo>
                    <a:pt x="15608" y="157273"/>
                  </a:lnTo>
                  <a:lnTo>
                    <a:pt x="14824" y="156392"/>
                  </a:lnTo>
                  <a:lnTo>
                    <a:pt x="3179" y="119335"/>
                  </a:lnTo>
                  <a:lnTo>
                    <a:pt x="0" y="68977"/>
                  </a:lnTo>
                  <a:lnTo>
                    <a:pt x="4961" y="13969"/>
                  </a:lnTo>
                  <a:lnTo>
                    <a:pt x="11235" y="5874"/>
                  </a:lnTo>
                  <a:lnTo>
                    <a:pt x="20098" y="1648"/>
                  </a:lnTo>
                  <a:lnTo>
                    <a:pt x="30685" y="0"/>
                  </a:lnTo>
                  <a:lnTo>
                    <a:pt x="41253" y="2410"/>
                  </a:lnTo>
                  <a:lnTo>
                    <a:pt x="62354" y="14448"/>
                  </a:lnTo>
                  <a:lnTo>
                    <a:pt x="110902" y="65447"/>
                  </a:lnTo>
                  <a:lnTo>
                    <a:pt x="135082" y="121584"/>
                  </a:lnTo>
                  <a:lnTo>
                    <a:pt x="140320" y="143453"/>
                  </a:lnTo>
                  <a:lnTo>
                    <a:pt x="136088" y="186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51635" y="1866417"/>
              <a:ext cx="139454" cy="415124"/>
            </a:xfrm>
            <a:custGeom>
              <a:avLst/>
              <a:gdLst/>
              <a:ahLst/>
              <a:cxnLst/>
              <a:rect l="0" t="0" r="0" b="0"/>
              <a:pathLst>
                <a:path w="139454" h="415124">
                  <a:moveTo>
                    <a:pt x="44696" y="334038"/>
                  </a:moveTo>
                  <a:lnTo>
                    <a:pt x="55875" y="322860"/>
                  </a:lnTo>
                  <a:lnTo>
                    <a:pt x="61363" y="304894"/>
                  </a:lnTo>
                  <a:lnTo>
                    <a:pt x="64886" y="255232"/>
                  </a:lnTo>
                  <a:lnTo>
                    <a:pt x="59128" y="234283"/>
                  </a:lnTo>
                  <a:lnTo>
                    <a:pt x="54317" y="225421"/>
                  </a:lnTo>
                  <a:lnTo>
                    <a:pt x="47601" y="221852"/>
                  </a:lnTo>
                  <a:lnTo>
                    <a:pt x="39614" y="221813"/>
                  </a:lnTo>
                  <a:lnTo>
                    <a:pt x="30779" y="224127"/>
                  </a:lnTo>
                  <a:lnTo>
                    <a:pt x="23720" y="229178"/>
                  </a:lnTo>
                  <a:lnTo>
                    <a:pt x="12757" y="244150"/>
                  </a:lnTo>
                  <a:lnTo>
                    <a:pt x="8" y="277899"/>
                  </a:lnTo>
                  <a:lnTo>
                    <a:pt x="0" y="317535"/>
                  </a:lnTo>
                  <a:lnTo>
                    <a:pt x="11647" y="370510"/>
                  </a:lnTo>
                  <a:lnTo>
                    <a:pt x="35266" y="405930"/>
                  </a:lnTo>
                  <a:lnTo>
                    <a:pt x="41919" y="413552"/>
                  </a:lnTo>
                  <a:lnTo>
                    <a:pt x="48694" y="415123"/>
                  </a:lnTo>
                  <a:lnTo>
                    <a:pt x="55550" y="412661"/>
                  </a:lnTo>
                  <a:lnTo>
                    <a:pt x="69407" y="399398"/>
                  </a:lnTo>
                  <a:lnTo>
                    <a:pt x="98788" y="345086"/>
                  </a:lnTo>
                  <a:lnTo>
                    <a:pt x="110767" y="296368"/>
                  </a:lnTo>
                  <a:lnTo>
                    <a:pt x="116135" y="237479"/>
                  </a:lnTo>
                  <a:lnTo>
                    <a:pt x="117726" y="186755"/>
                  </a:lnTo>
                  <a:lnTo>
                    <a:pt x="109858" y="132590"/>
                  </a:lnTo>
                  <a:lnTo>
                    <a:pt x="100398" y="78988"/>
                  </a:lnTo>
                  <a:lnTo>
                    <a:pt x="90187" y="27881"/>
                  </a:lnTo>
                  <a:lnTo>
                    <a:pt x="83242" y="1437"/>
                  </a:lnTo>
                  <a:lnTo>
                    <a:pt x="80922" y="0"/>
                  </a:lnTo>
                  <a:lnTo>
                    <a:pt x="77198" y="45007"/>
                  </a:lnTo>
                  <a:lnTo>
                    <a:pt x="76463" y="104980"/>
                  </a:lnTo>
                  <a:lnTo>
                    <a:pt x="81925" y="158935"/>
                  </a:lnTo>
                  <a:lnTo>
                    <a:pt x="87759" y="202012"/>
                  </a:lnTo>
                  <a:lnTo>
                    <a:pt x="94251" y="247284"/>
                  </a:lnTo>
                  <a:lnTo>
                    <a:pt x="104483" y="309893"/>
                  </a:lnTo>
                  <a:lnTo>
                    <a:pt x="116093" y="356780"/>
                  </a:lnTo>
                  <a:lnTo>
                    <a:pt x="139453" y="407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93412" y="2126756"/>
              <a:ext cx="101616" cy="160000"/>
            </a:xfrm>
            <a:custGeom>
              <a:avLst/>
              <a:gdLst/>
              <a:ahLst/>
              <a:cxnLst/>
              <a:rect l="0" t="0" r="0" b="0"/>
              <a:pathLst>
                <a:path w="101616" h="160000">
                  <a:moveTo>
                    <a:pt x="50360" y="0"/>
                  </a:moveTo>
                  <a:lnTo>
                    <a:pt x="33592" y="5589"/>
                  </a:lnTo>
                  <a:lnTo>
                    <a:pt x="22241" y="17692"/>
                  </a:lnTo>
                  <a:lnTo>
                    <a:pt x="5421" y="54057"/>
                  </a:lnTo>
                  <a:lnTo>
                    <a:pt x="0" y="95826"/>
                  </a:lnTo>
                  <a:lnTo>
                    <a:pt x="4971" y="122138"/>
                  </a:lnTo>
                  <a:lnTo>
                    <a:pt x="9572" y="134068"/>
                  </a:lnTo>
                  <a:lnTo>
                    <a:pt x="24043" y="150443"/>
                  </a:lnTo>
                  <a:lnTo>
                    <a:pt x="32815" y="156447"/>
                  </a:lnTo>
                  <a:lnTo>
                    <a:pt x="51921" y="159999"/>
                  </a:lnTo>
                  <a:lnTo>
                    <a:pt x="61929" y="159309"/>
                  </a:lnTo>
                  <a:lnTo>
                    <a:pt x="79289" y="149183"/>
                  </a:lnTo>
                  <a:lnTo>
                    <a:pt x="87193" y="141569"/>
                  </a:lnTo>
                  <a:lnTo>
                    <a:pt x="95976" y="120631"/>
                  </a:lnTo>
                  <a:lnTo>
                    <a:pt x="101615" y="69062"/>
                  </a:lnTo>
                  <a:lnTo>
                    <a:pt x="97002" y="33331"/>
                  </a:lnTo>
                  <a:lnTo>
                    <a:pt x="91367" y="20663"/>
                  </a:lnTo>
                  <a:lnTo>
                    <a:pt x="8194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70114" y="2158342"/>
              <a:ext cx="21058" cy="105285"/>
            </a:xfrm>
            <a:custGeom>
              <a:avLst/>
              <a:gdLst/>
              <a:ahLst/>
              <a:cxnLst/>
              <a:rect l="0" t="0" r="0" b="0"/>
              <a:pathLst>
                <a:path w="21058" h="105285">
                  <a:moveTo>
                    <a:pt x="0" y="0"/>
                  </a:moveTo>
                  <a:lnTo>
                    <a:pt x="3119" y="42691"/>
                  </a:lnTo>
                  <a:lnTo>
                    <a:pt x="21057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59585" y="20741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85927" y="1979357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3120" y="60384"/>
                  </a:lnTo>
                  <a:lnTo>
                    <a:pt x="8334" y="118107"/>
                  </a:lnTo>
                  <a:lnTo>
                    <a:pt x="12998" y="173425"/>
                  </a:lnTo>
                  <a:lnTo>
                    <a:pt x="18669" y="225690"/>
                  </a:lnTo>
                  <a:lnTo>
                    <a:pt x="23469" y="285630"/>
                  </a:lnTo>
                  <a:lnTo>
                    <a:pt x="32300" y="338485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010735" y="2916153"/>
            <a:ext cx="2693143" cy="537195"/>
            <a:chOff x="1010735" y="2916153"/>
            <a:chExt cx="2693143" cy="537195"/>
          </a:xfrm>
        </p:grpSpPr>
        <p:sp>
          <p:nvSpPr>
            <p:cNvPr id="67" name="Freeform 66"/>
            <p:cNvSpPr/>
            <p:nvPr/>
          </p:nvSpPr>
          <p:spPr>
            <a:xfrm>
              <a:off x="1189720" y="3158549"/>
              <a:ext cx="6067" cy="221099"/>
            </a:xfrm>
            <a:custGeom>
              <a:avLst/>
              <a:gdLst/>
              <a:ahLst/>
              <a:cxnLst/>
              <a:rect l="0" t="0" r="0" b="0"/>
              <a:pathLst>
                <a:path w="6067" h="22109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6066" y="17407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010735" y="3053264"/>
              <a:ext cx="315856" cy="200042"/>
            </a:xfrm>
            <a:custGeom>
              <a:avLst/>
              <a:gdLst/>
              <a:ahLst/>
              <a:cxnLst/>
              <a:rect l="0" t="0" r="0" b="0"/>
              <a:pathLst>
                <a:path w="315856" h="200042">
                  <a:moveTo>
                    <a:pt x="315855" y="0"/>
                  </a:moveTo>
                  <a:lnTo>
                    <a:pt x="261980" y="35917"/>
                  </a:lnTo>
                  <a:lnTo>
                    <a:pt x="199230" y="70298"/>
                  </a:lnTo>
                  <a:lnTo>
                    <a:pt x="143253" y="98287"/>
                  </a:lnTo>
                  <a:lnTo>
                    <a:pt x="88390" y="133364"/>
                  </a:lnTo>
                  <a:lnTo>
                    <a:pt x="30488" y="17547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31792" y="3337533"/>
              <a:ext cx="284271" cy="115815"/>
            </a:xfrm>
            <a:custGeom>
              <a:avLst/>
              <a:gdLst/>
              <a:ahLst/>
              <a:cxnLst/>
              <a:rect l="0" t="0" r="0" b="0"/>
              <a:pathLst>
                <a:path w="284271" h="115815">
                  <a:moveTo>
                    <a:pt x="284270" y="0"/>
                  </a:moveTo>
                  <a:lnTo>
                    <a:pt x="229225" y="25194"/>
                  </a:lnTo>
                  <a:lnTo>
                    <a:pt x="169758" y="45245"/>
                  </a:lnTo>
                  <a:lnTo>
                    <a:pt x="107652" y="71455"/>
                  </a:lnTo>
                  <a:lnTo>
                    <a:pt x="52460" y="9288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37119" y="3179606"/>
              <a:ext cx="136871" cy="182860"/>
            </a:xfrm>
            <a:custGeom>
              <a:avLst/>
              <a:gdLst/>
              <a:ahLst/>
              <a:cxnLst/>
              <a:rect l="0" t="0" r="0" b="0"/>
              <a:pathLst>
                <a:path w="136871" h="182860">
                  <a:moveTo>
                    <a:pt x="0" y="105285"/>
                  </a:moveTo>
                  <a:lnTo>
                    <a:pt x="27511" y="159160"/>
                  </a:lnTo>
                  <a:lnTo>
                    <a:pt x="34844" y="179532"/>
                  </a:lnTo>
                  <a:lnTo>
                    <a:pt x="34927" y="182859"/>
                  </a:lnTo>
                  <a:lnTo>
                    <a:pt x="32643" y="181567"/>
                  </a:lnTo>
                  <a:lnTo>
                    <a:pt x="25037" y="170774"/>
                  </a:lnTo>
                  <a:lnTo>
                    <a:pt x="15347" y="143796"/>
                  </a:lnTo>
                  <a:lnTo>
                    <a:pt x="13126" y="107857"/>
                  </a:lnTo>
                  <a:lnTo>
                    <a:pt x="20527" y="74462"/>
                  </a:lnTo>
                  <a:lnTo>
                    <a:pt x="30960" y="52981"/>
                  </a:lnTo>
                  <a:lnTo>
                    <a:pt x="55576" y="26746"/>
                  </a:lnTo>
                  <a:lnTo>
                    <a:pt x="85097" y="974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91690" y="3200663"/>
              <a:ext cx="122241" cy="131729"/>
            </a:xfrm>
            <a:custGeom>
              <a:avLst/>
              <a:gdLst/>
              <a:ahLst/>
              <a:cxnLst/>
              <a:rect l="0" t="0" r="0" b="0"/>
              <a:pathLst>
                <a:path w="122241" h="131729">
                  <a:moveTo>
                    <a:pt x="77056" y="10528"/>
                  </a:moveTo>
                  <a:lnTo>
                    <a:pt x="60288" y="4939"/>
                  </a:lnTo>
                  <a:lnTo>
                    <a:pt x="53009" y="5632"/>
                  </a:lnTo>
                  <a:lnTo>
                    <a:pt x="38682" y="12642"/>
                  </a:lnTo>
                  <a:lnTo>
                    <a:pt x="17463" y="29742"/>
                  </a:lnTo>
                  <a:lnTo>
                    <a:pt x="1947" y="55216"/>
                  </a:lnTo>
                  <a:lnTo>
                    <a:pt x="0" y="77963"/>
                  </a:lnTo>
                  <a:lnTo>
                    <a:pt x="4204" y="101330"/>
                  </a:lnTo>
                  <a:lnTo>
                    <a:pt x="13872" y="119515"/>
                  </a:lnTo>
                  <a:lnTo>
                    <a:pt x="22065" y="125300"/>
                  </a:lnTo>
                  <a:lnTo>
                    <a:pt x="43647" y="131728"/>
                  </a:lnTo>
                  <a:lnTo>
                    <a:pt x="76515" y="129758"/>
                  </a:lnTo>
                  <a:lnTo>
                    <a:pt x="94753" y="121621"/>
                  </a:lnTo>
                  <a:lnTo>
                    <a:pt x="102892" y="116176"/>
                  </a:lnTo>
                  <a:lnTo>
                    <a:pt x="115055" y="100766"/>
                  </a:lnTo>
                  <a:lnTo>
                    <a:pt x="119936" y="91744"/>
                  </a:lnTo>
                  <a:lnTo>
                    <a:pt x="122240" y="69241"/>
                  </a:lnTo>
                  <a:lnTo>
                    <a:pt x="118194" y="44812"/>
                  </a:lnTo>
                  <a:lnTo>
                    <a:pt x="981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76643" y="3199096"/>
              <a:ext cx="134259" cy="143949"/>
            </a:xfrm>
            <a:custGeom>
              <a:avLst/>
              <a:gdLst/>
              <a:ahLst/>
              <a:cxnLst/>
              <a:rect l="0" t="0" r="0" b="0"/>
              <a:pathLst>
                <a:path w="134259" h="143949">
                  <a:moveTo>
                    <a:pt x="7916" y="54209"/>
                  </a:moveTo>
                  <a:lnTo>
                    <a:pt x="11036" y="96901"/>
                  </a:lnTo>
                  <a:lnTo>
                    <a:pt x="22570" y="138552"/>
                  </a:lnTo>
                  <a:lnTo>
                    <a:pt x="22365" y="143193"/>
                  </a:lnTo>
                  <a:lnTo>
                    <a:pt x="19888" y="143948"/>
                  </a:lnTo>
                  <a:lnTo>
                    <a:pt x="15898" y="142111"/>
                  </a:lnTo>
                  <a:lnTo>
                    <a:pt x="8344" y="130711"/>
                  </a:lnTo>
                  <a:lnTo>
                    <a:pt x="2257" y="111607"/>
                  </a:lnTo>
                  <a:lnTo>
                    <a:pt x="0" y="70306"/>
                  </a:lnTo>
                  <a:lnTo>
                    <a:pt x="3618" y="46155"/>
                  </a:lnTo>
                  <a:lnTo>
                    <a:pt x="12245" y="26843"/>
                  </a:lnTo>
                  <a:lnTo>
                    <a:pt x="17821" y="18418"/>
                  </a:lnTo>
                  <a:lnTo>
                    <a:pt x="33375" y="5937"/>
                  </a:lnTo>
                  <a:lnTo>
                    <a:pt x="42436" y="970"/>
                  </a:lnTo>
                  <a:lnTo>
                    <a:pt x="51987" y="0"/>
                  </a:lnTo>
                  <a:lnTo>
                    <a:pt x="71957" y="5160"/>
                  </a:lnTo>
                  <a:lnTo>
                    <a:pt x="97341" y="21219"/>
                  </a:lnTo>
                  <a:lnTo>
                    <a:pt x="109272" y="37207"/>
                  </a:lnTo>
                  <a:lnTo>
                    <a:pt x="130794" y="90440"/>
                  </a:lnTo>
                  <a:lnTo>
                    <a:pt x="134258" y="106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25504" y="3163488"/>
              <a:ext cx="149689" cy="165736"/>
            </a:xfrm>
            <a:custGeom>
              <a:avLst/>
              <a:gdLst/>
              <a:ahLst/>
              <a:cxnLst/>
              <a:rect l="0" t="0" r="0" b="0"/>
              <a:pathLst>
                <a:path w="149689" h="165736">
                  <a:moveTo>
                    <a:pt x="101252" y="5589"/>
                  </a:moveTo>
                  <a:lnTo>
                    <a:pt x="84485" y="0"/>
                  </a:lnTo>
                  <a:lnTo>
                    <a:pt x="66894" y="376"/>
                  </a:lnTo>
                  <a:lnTo>
                    <a:pt x="48547" y="5612"/>
                  </a:lnTo>
                  <a:lnTo>
                    <a:pt x="10459" y="34593"/>
                  </a:lnTo>
                  <a:lnTo>
                    <a:pt x="2408" y="54354"/>
                  </a:lnTo>
                  <a:lnTo>
                    <a:pt x="0" y="78735"/>
                  </a:lnTo>
                  <a:lnTo>
                    <a:pt x="6390" y="117600"/>
                  </a:lnTo>
                  <a:lnTo>
                    <a:pt x="16588" y="140770"/>
                  </a:lnTo>
                  <a:lnTo>
                    <a:pt x="32038" y="156527"/>
                  </a:lnTo>
                  <a:lnTo>
                    <a:pt x="41071" y="162366"/>
                  </a:lnTo>
                  <a:lnTo>
                    <a:pt x="60467" y="165735"/>
                  </a:lnTo>
                  <a:lnTo>
                    <a:pt x="70552" y="164996"/>
                  </a:lnTo>
                  <a:lnTo>
                    <a:pt x="87998" y="157935"/>
                  </a:lnTo>
                  <a:lnTo>
                    <a:pt x="139697" y="114057"/>
                  </a:lnTo>
                  <a:lnTo>
                    <a:pt x="147585" y="93962"/>
                  </a:lnTo>
                  <a:lnTo>
                    <a:pt x="149688" y="82052"/>
                  </a:lnTo>
                  <a:lnTo>
                    <a:pt x="145786" y="59460"/>
                  </a:lnTo>
                  <a:lnTo>
                    <a:pt x="135083" y="38890"/>
                  </a:lnTo>
                  <a:lnTo>
                    <a:pt x="118628" y="21950"/>
                  </a:lnTo>
                  <a:lnTo>
                    <a:pt x="111666" y="17666"/>
                  </a:lnTo>
                  <a:lnTo>
                    <a:pt x="105855" y="15980"/>
                  </a:lnTo>
                  <a:lnTo>
                    <a:pt x="90723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89927" y="3137492"/>
              <a:ext cx="126343" cy="208047"/>
            </a:xfrm>
            <a:custGeom>
              <a:avLst/>
              <a:gdLst/>
              <a:ahLst/>
              <a:cxnLst/>
              <a:rect l="0" t="0" r="0" b="0"/>
              <a:pathLst>
                <a:path w="126343" h="208047">
                  <a:moveTo>
                    <a:pt x="0" y="73699"/>
                  </a:moveTo>
                  <a:lnTo>
                    <a:pt x="35917" y="127574"/>
                  </a:lnTo>
                  <a:lnTo>
                    <a:pt x="70045" y="188451"/>
                  </a:lnTo>
                  <a:lnTo>
                    <a:pt x="84055" y="208046"/>
                  </a:lnTo>
                  <a:lnTo>
                    <a:pt x="82943" y="207717"/>
                  </a:lnTo>
                  <a:lnTo>
                    <a:pt x="79862" y="205159"/>
                  </a:lnTo>
                  <a:lnTo>
                    <a:pt x="54932" y="147636"/>
                  </a:lnTo>
                  <a:lnTo>
                    <a:pt x="29533" y="103698"/>
                  </a:lnTo>
                  <a:lnTo>
                    <a:pt x="23568" y="67640"/>
                  </a:lnTo>
                  <a:lnTo>
                    <a:pt x="28412" y="47220"/>
                  </a:lnTo>
                  <a:lnTo>
                    <a:pt x="32980" y="38499"/>
                  </a:lnTo>
                  <a:lnTo>
                    <a:pt x="47413" y="25689"/>
                  </a:lnTo>
                  <a:lnTo>
                    <a:pt x="85275" y="79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38764" y="3137509"/>
              <a:ext cx="135434" cy="176172"/>
            </a:xfrm>
            <a:custGeom>
              <a:avLst/>
              <a:gdLst/>
              <a:ahLst/>
              <a:cxnLst/>
              <a:rect l="0" t="0" r="0" b="0"/>
              <a:pathLst>
                <a:path w="135434" h="176172">
                  <a:moveTo>
                    <a:pt x="19619" y="84211"/>
                  </a:moveTo>
                  <a:lnTo>
                    <a:pt x="78236" y="78622"/>
                  </a:lnTo>
                  <a:lnTo>
                    <a:pt x="113026" y="63967"/>
                  </a:lnTo>
                  <a:lnTo>
                    <a:pt x="119325" y="55507"/>
                  </a:lnTo>
                  <a:lnTo>
                    <a:pt x="123204" y="33629"/>
                  </a:lnTo>
                  <a:lnTo>
                    <a:pt x="120261" y="23584"/>
                  </a:lnTo>
                  <a:lnTo>
                    <a:pt x="107633" y="6183"/>
                  </a:lnTo>
                  <a:lnTo>
                    <a:pt x="98182" y="1776"/>
                  </a:lnTo>
                  <a:lnTo>
                    <a:pt x="75203" y="0"/>
                  </a:lnTo>
                  <a:lnTo>
                    <a:pt x="41548" y="5577"/>
                  </a:lnTo>
                  <a:lnTo>
                    <a:pt x="23126" y="17677"/>
                  </a:lnTo>
                  <a:lnTo>
                    <a:pt x="14938" y="25817"/>
                  </a:lnTo>
                  <a:lnTo>
                    <a:pt x="5840" y="47340"/>
                  </a:lnTo>
                  <a:lnTo>
                    <a:pt x="0" y="99284"/>
                  </a:lnTo>
                  <a:lnTo>
                    <a:pt x="5440" y="120546"/>
                  </a:lnTo>
                  <a:lnTo>
                    <a:pt x="27997" y="153259"/>
                  </a:lnTo>
                  <a:lnTo>
                    <a:pt x="53687" y="169531"/>
                  </a:lnTo>
                  <a:lnTo>
                    <a:pt x="89115" y="176171"/>
                  </a:lnTo>
                  <a:lnTo>
                    <a:pt x="135433" y="168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00538" y="3274362"/>
              <a:ext cx="38416" cy="136872"/>
            </a:xfrm>
            <a:custGeom>
              <a:avLst/>
              <a:gdLst/>
              <a:ahLst/>
              <a:cxnLst/>
              <a:rect l="0" t="0" r="0" b="0"/>
              <a:pathLst>
                <a:path w="38416" h="136872">
                  <a:moveTo>
                    <a:pt x="0" y="0"/>
                  </a:moveTo>
                  <a:lnTo>
                    <a:pt x="29309" y="29309"/>
                  </a:lnTo>
                  <a:lnTo>
                    <a:pt x="36423" y="48901"/>
                  </a:lnTo>
                  <a:lnTo>
                    <a:pt x="38415" y="72037"/>
                  </a:lnTo>
                  <a:lnTo>
                    <a:pt x="35401" y="94018"/>
                  </a:lnTo>
                  <a:lnTo>
                    <a:pt x="23923" y="11236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63562" y="3081587"/>
              <a:ext cx="160017" cy="197196"/>
            </a:xfrm>
            <a:custGeom>
              <a:avLst/>
              <a:gdLst/>
              <a:ahLst/>
              <a:cxnLst/>
              <a:rect l="0" t="0" r="0" b="0"/>
              <a:pathLst>
                <a:path w="160017" h="197196">
                  <a:moveTo>
                    <a:pt x="126531" y="34848"/>
                  </a:moveTo>
                  <a:lnTo>
                    <a:pt x="115353" y="18080"/>
                  </a:lnTo>
                  <a:lnTo>
                    <a:pt x="100506" y="6729"/>
                  </a:lnTo>
                  <a:lnTo>
                    <a:pt x="91633" y="2064"/>
                  </a:lnTo>
                  <a:lnTo>
                    <a:pt x="72417" y="0"/>
                  </a:lnTo>
                  <a:lnTo>
                    <a:pt x="31484" y="8207"/>
                  </a:lnTo>
                  <a:lnTo>
                    <a:pt x="5692" y="23315"/>
                  </a:lnTo>
                  <a:lnTo>
                    <a:pt x="1518" y="31839"/>
                  </a:lnTo>
                  <a:lnTo>
                    <a:pt x="0" y="53788"/>
                  </a:lnTo>
                  <a:lnTo>
                    <a:pt x="3572" y="62682"/>
                  </a:lnTo>
                  <a:lnTo>
                    <a:pt x="16900" y="75685"/>
                  </a:lnTo>
                  <a:lnTo>
                    <a:pt x="37642" y="82243"/>
                  </a:lnTo>
                  <a:lnTo>
                    <a:pt x="100398" y="89139"/>
                  </a:lnTo>
                  <a:lnTo>
                    <a:pt x="127497" y="104097"/>
                  </a:lnTo>
                  <a:lnTo>
                    <a:pt x="142948" y="116708"/>
                  </a:lnTo>
                  <a:lnTo>
                    <a:pt x="159212" y="142551"/>
                  </a:lnTo>
                  <a:lnTo>
                    <a:pt x="160016" y="152273"/>
                  </a:lnTo>
                  <a:lnTo>
                    <a:pt x="154671" y="172435"/>
                  </a:lnTo>
                  <a:lnTo>
                    <a:pt x="147631" y="179215"/>
                  </a:lnTo>
                  <a:lnTo>
                    <a:pt x="95182" y="196579"/>
                  </a:lnTo>
                  <a:lnTo>
                    <a:pt x="73994" y="197195"/>
                  </a:lnTo>
                  <a:lnTo>
                    <a:pt x="16966" y="184830"/>
                  </a:lnTo>
                  <a:lnTo>
                    <a:pt x="189" y="182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77559" y="3115333"/>
              <a:ext cx="165219" cy="134306"/>
            </a:xfrm>
            <a:custGeom>
              <a:avLst/>
              <a:gdLst/>
              <a:ahLst/>
              <a:cxnLst/>
              <a:rect l="0" t="0" r="0" b="0"/>
              <a:pathLst>
                <a:path w="165219" h="134306">
                  <a:moveTo>
                    <a:pt x="102047" y="64273"/>
                  </a:moveTo>
                  <a:lnTo>
                    <a:pt x="81804" y="20310"/>
                  </a:lnTo>
                  <a:lnTo>
                    <a:pt x="66144" y="6519"/>
                  </a:lnTo>
                  <a:lnTo>
                    <a:pt x="57055" y="1204"/>
                  </a:lnTo>
                  <a:lnTo>
                    <a:pt x="47486" y="0"/>
                  </a:lnTo>
                  <a:lnTo>
                    <a:pt x="27495" y="4901"/>
                  </a:lnTo>
                  <a:lnTo>
                    <a:pt x="13150" y="17999"/>
                  </a:lnTo>
                  <a:lnTo>
                    <a:pt x="7688" y="26404"/>
                  </a:lnTo>
                  <a:lnTo>
                    <a:pt x="0" y="60591"/>
                  </a:lnTo>
                  <a:lnTo>
                    <a:pt x="3310" y="100357"/>
                  </a:lnTo>
                  <a:lnTo>
                    <a:pt x="11761" y="121644"/>
                  </a:lnTo>
                  <a:lnTo>
                    <a:pt x="17290" y="130597"/>
                  </a:lnTo>
                  <a:lnTo>
                    <a:pt x="24485" y="134225"/>
                  </a:lnTo>
                  <a:lnTo>
                    <a:pt x="32792" y="134305"/>
                  </a:lnTo>
                  <a:lnTo>
                    <a:pt x="41839" y="132018"/>
                  </a:lnTo>
                  <a:lnTo>
                    <a:pt x="58130" y="120118"/>
                  </a:lnTo>
                  <a:lnTo>
                    <a:pt x="72000" y="103131"/>
                  </a:lnTo>
                  <a:lnTo>
                    <a:pt x="82064" y="83883"/>
                  </a:lnTo>
                  <a:lnTo>
                    <a:pt x="88717" y="47727"/>
                  </a:lnTo>
                  <a:lnTo>
                    <a:pt x="90821" y="43883"/>
                  </a:lnTo>
                  <a:lnTo>
                    <a:pt x="93393" y="46000"/>
                  </a:lnTo>
                  <a:lnTo>
                    <a:pt x="111516" y="77431"/>
                  </a:lnTo>
                  <a:lnTo>
                    <a:pt x="127313" y="90788"/>
                  </a:lnTo>
                  <a:lnTo>
                    <a:pt x="143692" y="98284"/>
                  </a:lnTo>
                  <a:lnTo>
                    <a:pt x="149697" y="98645"/>
                  </a:lnTo>
                  <a:lnTo>
                    <a:pt x="165218" y="95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53305" y="3124515"/>
              <a:ext cx="135603" cy="128791"/>
            </a:xfrm>
            <a:custGeom>
              <a:avLst/>
              <a:gdLst/>
              <a:ahLst/>
              <a:cxnLst/>
              <a:rect l="0" t="0" r="0" b="0"/>
              <a:pathLst>
                <a:path w="135603" h="128791">
                  <a:moveTo>
                    <a:pt x="0" y="23505"/>
                  </a:moveTo>
                  <a:lnTo>
                    <a:pt x="17958" y="78550"/>
                  </a:lnTo>
                  <a:lnTo>
                    <a:pt x="24749" y="103342"/>
                  </a:lnTo>
                  <a:lnTo>
                    <a:pt x="24689" y="109485"/>
                  </a:lnTo>
                  <a:lnTo>
                    <a:pt x="22309" y="111241"/>
                  </a:lnTo>
                  <a:lnTo>
                    <a:pt x="18382" y="110072"/>
                  </a:lnTo>
                  <a:lnTo>
                    <a:pt x="15764" y="104613"/>
                  </a:lnTo>
                  <a:lnTo>
                    <a:pt x="12856" y="86069"/>
                  </a:lnTo>
                  <a:lnTo>
                    <a:pt x="16808" y="54911"/>
                  </a:lnTo>
                  <a:lnTo>
                    <a:pt x="30977" y="23452"/>
                  </a:lnTo>
                  <a:lnTo>
                    <a:pt x="46523" y="8664"/>
                  </a:lnTo>
                  <a:lnTo>
                    <a:pt x="55582" y="3083"/>
                  </a:lnTo>
                  <a:lnTo>
                    <a:pt x="75006" y="0"/>
                  </a:lnTo>
                  <a:lnTo>
                    <a:pt x="85099" y="816"/>
                  </a:lnTo>
                  <a:lnTo>
                    <a:pt x="102553" y="7962"/>
                  </a:lnTo>
                  <a:lnTo>
                    <a:pt x="110483" y="13143"/>
                  </a:lnTo>
                  <a:lnTo>
                    <a:pt x="122413" y="28259"/>
                  </a:lnTo>
                  <a:lnTo>
                    <a:pt x="130445" y="47845"/>
                  </a:lnTo>
                  <a:lnTo>
                    <a:pt x="135602" y="98547"/>
                  </a:lnTo>
                  <a:lnTo>
                    <a:pt x="135137" y="120028"/>
                  </a:lnTo>
                  <a:lnTo>
                    <a:pt x="133375" y="124119"/>
                  </a:lnTo>
                  <a:lnTo>
                    <a:pt x="126342" y="128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45226" y="2916153"/>
              <a:ext cx="134464" cy="345545"/>
            </a:xfrm>
            <a:custGeom>
              <a:avLst/>
              <a:gdLst/>
              <a:ahLst/>
              <a:cxnLst/>
              <a:rect l="0" t="0" r="0" b="0"/>
              <a:pathLst>
                <a:path w="134464" h="345545">
                  <a:moveTo>
                    <a:pt x="92349" y="263453"/>
                  </a:moveTo>
                  <a:lnTo>
                    <a:pt x="89229" y="220761"/>
                  </a:lnTo>
                  <a:lnTo>
                    <a:pt x="86759" y="210425"/>
                  </a:lnTo>
                  <a:lnTo>
                    <a:pt x="81604" y="202365"/>
                  </a:lnTo>
                  <a:lnTo>
                    <a:pt x="66516" y="190289"/>
                  </a:lnTo>
                  <a:lnTo>
                    <a:pt x="57579" y="188941"/>
                  </a:lnTo>
                  <a:lnTo>
                    <a:pt x="38291" y="193682"/>
                  </a:lnTo>
                  <a:lnTo>
                    <a:pt x="24259" y="206707"/>
                  </a:lnTo>
                  <a:lnTo>
                    <a:pt x="5719" y="243665"/>
                  </a:lnTo>
                  <a:lnTo>
                    <a:pt x="0" y="285536"/>
                  </a:lnTo>
                  <a:lnTo>
                    <a:pt x="4902" y="308753"/>
                  </a:lnTo>
                  <a:lnTo>
                    <a:pt x="20815" y="334977"/>
                  </a:lnTo>
                  <a:lnTo>
                    <a:pt x="27112" y="342721"/>
                  </a:lnTo>
                  <a:lnTo>
                    <a:pt x="34820" y="345544"/>
                  </a:lnTo>
                  <a:lnTo>
                    <a:pt x="43468" y="345086"/>
                  </a:lnTo>
                  <a:lnTo>
                    <a:pt x="72406" y="333264"/>
                  </a:lnTo>
                  <a:lnTo>
                    <a:pt x="82563" y="327541"/>
                  </a:lnTo>
                  <a:lnTo>
                    <a:pt x="108037" y="297130"/>
                  </a:lnTo>
                  <a:lnTo>
                    <a:pt x="124813" y="258483"/>
                  </a:lnTo>
                  <a:lnTo>
                    <a:pt x="131604" y="206219"/>
                  </a:lnTo>
                  <a:lnTo>
                    <a:pt x="133616" y="146279"/>
                  </a:lnTo>
                  <a:lnTo>
                    <a:pt x="125890" y="84850"/>
                  </a:lnTo>
                  <a:lnTo>
                    <a:pt x="116455" y="32329"/>
                  </a:lnTo>
                  <a:lnTo>
                    <a:pt x="109692" y="5143"/>
                  </a:lnTo>
                  <a:lnTo>
                    <a:pt x="105080" y="0"/>
                  </a:lnTo>
                  <a:lnTo>
                    <a:pt x="99666" y="80"/>
                  </a:lnTo>
                  <a:lnTo>
                    <a:pt x="93718" y="3643"/>
                  </a:lnTo>
                  <a:lnTo>
                    <a:pt x="89752" y="10697"/>
                  </a:lnTo>
                  <a:lnTo>
                    <a:pt x="83387" y="55642"/>
                  </a:lnTo>
                  <a:lnTo>
                    <a:pt x="82130" y="115169"/>
                  </a:lnTo>
                  <a:lnTo>
                    <a:pt x="87501" y="165965"/>
                  </a:lnTo>
                  <a:lnTo>
                    <a:pt x="99797" y="225955"/>
                  </a:lnTo>
                  <a:lnTo>
                    <a:pt x="111193" y="260531"/>
                  </a:lnTo>
                  <a:lnTo>
                    <a:pt x="134463" y="295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63917" y="3179606"/>
              <a:ext cx="39961" cy="157928"/>
            </a:xfrm>
            <a:custGeom>
              <a:avLst/>
              <a:gdLst/>
              <a:ahLst/>
              <a:cxnLst/>
              <a:rect l="0" t="0" r="0" b="0"/>
              <a:pathLst>
                <a:path w="39961" h="157928">
                  <a:moveTo>
                    <a:pt x="0" y="0"/>
                  </a:moveTo>
                  <a:lnTo>
                    <a:pt x="23719" y="43962"/>
                  </a:lnTo>
                  <a:lnTo>
                    <a:pt x="38882" y="106453"/>
                  </a:lnTo>
                  <a:lnTo>
                    <a:pt x="39960" y="120101"/>
                  </a:lnTo>
                  <a:lnTo>
                    <a:pt x="38338" y="13037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022907" y="2914771"/>
            <a:ext cx="1376526" cy="675447"/>
            <a:chOff x="4022907" y="2914771"/>
            <a:chExt cx="1376526" cy="675447"/>
          </a:xfrm>
        </p:grpSpPr>
        <p:sp>
          <p:nvSpPr>
            <p:cNvPr id="83" name="Freeform 82"/>
            <p:cNvSpPr/>
            <p:nvPr/>
          </p:nvSpPr>
          <p:spPr>
            <a:xfrm>
              <a:off x="4022907" y="3126356"/>
              <a:ext cx="188493" cy="200210"/>
            </a:xfrm>
            <a:custGeom>
              <a:avLst/>
              <a:gdLst/>
              <a:ahLst/>
              <a:cxnLst/>
              <a:rect l="0" t="0" r="0" b="0"/>
              <a:pathLst>
                <a:path w="188493" h="200210">
                  <a:moveTo>
                    <a:pt x="125321" y="105892"/>
                  </a:moveTo>
                  <a:lnTo>
                    <a:pt x="122201" y="63201"/>
                  </a:lnTo>
                  <a:lnTo>
                    <a:pt x="115745" y="43635"/>
                  </a:lnTo>
                  <a:lnTo>
                    <a:pt x="85917" y="4699"/>
                  </a:lnTo>
                  <a:lnTo>
                    <a:pt x="77995" y="996"/>
                  </a:lnTo>
                  <a:lnTo>
                    <a:pt x="59833" y="0"/>
                  </a:lnTo>
                  <a:lnTo>
                    <a:pt x="43183" y="6576"/>
                  </a:lnTo>
                  <a:lnTo>
                    <a:pt x="35467" y="11606"/>
                  </a:lnTo>
                  <a:lnTo>
                    <a:pt x="23774" y="29672"/>
                  </a:lnTo>
                  <a:lnTo>
                    <a:pt x="4151" y="92909"/>
                  </a:lnTo>
                  <a:lnTo>
                    <a:pt x="0" y="148215"/>
                  </a:lnTo>
                  <a:lnTo>
                    <a:pt x="1772" y="173835"/>
                  </a:lnTo>
                  <a:lnTo>
                    <a:pt x="10359" y="193021"/>
                  </a:lnTo>
                  <a:lnTo>
                    <a:pt x="17094" y="197903"/>
                  </a:lnTo>
                  <a:lnTo>
                    <a:pt x="25093" y="199988"/>
                  </a:lnTo>
                  <a:lnTo>
                    <a:pt x="33936" y="200209"/>
                  </a:lnTo>
                  <a:lnTo>
                    <a:pt x="42171" y="196846"/>
                  </a:lnTo>
                  <a:lnTo>
                    <a:pt x="57560" y="183751"/>
                  </a:lnTo>
                  <a:lnTo>
                    <a:pt x="73788" y="156648"/>
                  </a:lnTo>
                  <a:lnTo>
                    <a:pt x="88582" y="114878"/>
                  </a:lnTo>
                  <a:lnTo>
                    <a:pt x="91444" y="89609"/>
                  </a:lnTo>
                  <a:lnTo>
                    <a:pt x="93378" y="85678"/>
                  </a:lnTo>
                  <a:lnTo>
                    <a:pt x="95837" y="87737"/>
                  </a:lnTo>
                  <a:lnTo>
                    <a:pt x="118096" y="143871"/>
                  </a:lnTo>
                  <a:lnTo>
                    <a:pt x="143521" y="175265"/>
                  </a:lnTo>
                  <a:lnTo>
                    <a:pt x="151492" y="179047"/>
                  </a:lnTo>
                  <a:lnTo>
                    <a:pt x="188492" y="179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92356" y="3174254"/>
              <a:ext cx="145386" cy="152752"/>
            </a:xfrm>
            <a:custGeom>
              <a:avLst/>
              <a:gdLst/>
              <a:ahLst/>
              <a:cxnLst/>
              <a:rect l="0" t="0" r="0" b="0"/>
              <a:pathLst>
                <a:path w="145386" h="152752">
                  <a:moveTo>
                    <a:pt x="19043" y="15880"/>
                  </a:moveTo>
                  <a:lnTo>
                    <a:pt x="22162" y="70025"/>
                  </a:lnTo>
                  <a:lnTo>
                    <a:pt x="28108" y="124972"/>
                  </a:lnTo>
                  <a:lnTo>
                    <a:pt x="27426" y="130722"/>
                  </a:lnTo>
                  <a:lnTo>
                    <a:pt x="25801" y="131046"/>
                  </a:lnTo>
                  <a:lnTo>
                    <a:pt x="17926" y="114734"/>
                  </a:lnTo>
                  <a:lnTo>
                    <a:pt x="2518" y="66506"/>
                  </a:lnTo>
                  <a:lnTo>
                    <a:pt x="0" y="41500"/>
                  </a:lnTo>
                  <a:lnTo>
                    <a:pt x="5120" y="21028"/>
                  </a:lnTo>
                  <a:lnTo>
                    <a:pt x="9761" y="12293"/>
                  </a:lnTo>
                  <a:lnTo>
                    <a:pt x="18704" y="6470"/>
                  </a:lnTo>
                  <a:lnTo>
                    <a:pt x="44238" y="0"/>
                  </a:lnTo>
                  <a:lnTo>
                    <a:pt x="80320" y="1946"/>
                  </a:lnTo>
                  <a:lnTo>
                    <a:pt x="99309" y="10077"/>
                  </a:lnTo>
                  <a:lnTo>
                    <a:pt x="107649" y="15521"/>
                  </a:lnTo>
                  <a:lnTo>
                    <a:pt x="120035" y="30928"/>
                  </a:lnTo>
                  <a:lnTo>
                    <a:pt x="137518" y="69416"/>
                  </a:lnTo>
                  <a:lnTo>
                    <a:pt x="144349" y="126497"/>
                  </a:lnTo>
                  <a:lnTo>
                    <a:pt x="145385" y="152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13307" y="2914771"/>
              <a:ext cx="113947" cy="410388"/>
            </a:xfrm>
            <a:custGeom>
              <a:avLst/>
              <a:gdLst/>
              <a:ahLst/>
              <a:cxnLst/>
              <a:rect l="0" t="0" r="0" b="0"/>
              <a:pathLst>
                <a:path w="113947" h="410388">
                  <a:moveTo>
                    <a:pt x="82361" y="328006"/>
                  </a:moveTo>
                  <a:lnTo>
                    <a:pt x="87950" y="311238"/>
                  </a:lnTo>
                  <a:lnTo>
                    <a:pt x="87575" y="293647"/>
                  </a:lnTo>
                  <a:lnTo>
                    <a:pt x="82339" y="274131"/>
                  </a:lnTo>
                  <a:lnTo>
                    <a:pt x="72213" y="253759"/>
                  </a:lnTo>
                  <a:lnTo>
                    <a:pt x="65067" y="248092"/>
                  </a:lnTo>
                  <a:lnTo>
                    <a:pt x="56794" y="245484"/>
                  </a:lnTo>
                  <a:lnTo>
                    <a:pt x="47769" y="244915"/>
                  </a:lnTo>
                  <a:lnTo>
                    <a:pt x="39412" y="248046"/>
                  </a:lnTo>
                  <a:lnTo>
                    <a:pt x="23888" y="260883"/>
                  </a:lnTo>
                  <a:lnTo>
                    <a:pt x="7584" y="287841"/>
                  </a:lnTo>
                  <a:lnTo>
                    <a:pt x="0" y="336796"/>
                  </a:lnTo>
                  <a:lnTo>
                    <a:pt x="1026" y="376494"/>
                  </a:lnTo>
                  <a:lnTo>
                    <a:pt x="9557" y="399859"/>
                  </a:lnTo>
                  <a:lnTo>
                    <a:pt x="17448" y="406323"/>
                  </a:lnTo>
                  <a:lnTo>
                    <a:pt x="27387" y="409464"/>
                  </a:lnTo>
                  <a:lnTo>
                    <a:pt x="38693" y="410387"/>
                  </a:lnTo>
                  <a:lnTo>
                    <a:pt x="47400" y="406323"/>
                  </a:lnTo>
                  <a:lnTo>
                    <a:pt x="60194" y="389330"/>
                  </a:lnTo>
                  <a:lnTo>
                    <a:pt x="90086" y="326838"/>
                  </a:lnTo>
                  <a:lnTo>
                    <a:pt x="99468" y="279307"/>
                  </a:lnTo>
                  <a:lnTo>
                    <a:pt x="105367" y="223889"/>
                  </a:lnTo>
                  <a:lnTo>
                    <a:pt x="108285" y="167305"/>
                  </a:lnTo>
                  <a:lnTo>
                    <a:pt x="104860" y="109205"/>
                  </a:lnTo>
                  <a:lnTo>
                    <a:pt x="100725" y="58065"/>
                  </a:lnTo>
                  <a:lnTo>
                    <a:pt x="88848" y="4453"/>
                  </a:lnTo>
                  <a:lnTo>
                    <a:pt x="84346" y="0"/>
                  </a:lnTo>
                  <a:lnTo>
                    <a:pt x="79006" y="541"/>
                  </a:lnTo>
                  <a:lnTo>
                    <a:pt x="73105" y="4411"/>
                  </a:lnTo>
                  <a:lnTo>
                    <a:pt x="69171" y="11670"/>
                  </a:lnTo>
                  <a:lnTo>
                    <a:pt x="62858" y="60062"/>
                  </a:lnTo>
                  <a:lnTo>
                    <a:pt x="67200" y="114422"/>
                  </a:lnTo>
                  <a:lnTo>
                    <a:pt x="72087" y="166190"/>
                  </a:lnTo>
                  <a:lnTo>
                    <a:pt x="83105" y="217663"/>
                  </a:lnTo>
                  <a:lnTo>
                    <a:pt x="96546" y="277874"/>
                  </a:lnTo>
                  <a:lnTo>
                    <a:pt x="113946" y="328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58880" y="3144914"/>
              <a:ext cx="188595" cy="445304"/>
            </a:xfrm>
            <a:custGeom>
              <a:avLst/>
              <a:gdLst/>
              <a:ahLst/>
              <a:cxnLst/>
              <a:rect l="0" t="0" r="0" b="0"/>
              <a:pathLst>
                <a:path w="188595" h="445304">
                  <a:moveTo>
                    <a:pt x="136871" y="97863"/>
                  </a:moveTo>
                  <a:lnTo>
                    <a:pt x="133751" y="55171"/>
                  </a:lnTo>
                  <a:lnTo>
                    <a:pt x="127296" y="35605"/>
                  </a:lnTo>
                  <a:lnTo>
                    <a:pt x="116627" y="19110"/>
                  </a:lnTo>
                  <a:lnTo>
                    <a:pt x="100967" y="7099"/>
                  </a:lnTo>
                  <a:lnTo>
                    <a:pt x="91878" y="2259"/>
                  </a:lnTo>
                  <a:lnTo>
                    <a:pt x="72420" y="0"/>
                  </a:lnTo>
                  <a:lnTo>
                    <a:pt x="62318" y="1036"/>
                  </a:lnTo>
                  <a:lnTo>
                    <a:pt x="54414" y="5235"/>
                  </a:lnTo>
                  <a:lnTo>
                    <a:pt x="42512" y="19260"/>
                  </a:lnTo>
                  <a:lnTo>
                    <a:pt x="34823" y="52476"/>
                  </a:lnTo>
                  <a:lnTo>
                    <a:pt x="32545" y="91954"/>
                  </a:lnTo>
                  <a:lnTo>
                    <a:pt x="38251" y="116294"/>
                  </a:lnTo>
                  <a:lnTo>
                    <a:pt x="54618" y="146607"/>
                  </a:lnTo>
                  <a:lnTo>
                    <a:pt x="60979" y="154926"/>
                  </a:lnTo>
                  <a:lnTo>
                    <a:pt x="68729" y="159301"/>
                  </a:lnTo>
                  <a:lnTo>
                    <a:pt x="86698" y="161044"/>
                  </a:lnTo>
                  <a:lnTo>
                    <a:pt x="103264" y="154799"/>
                  </a:lnTo>
                  <a:lnTo>
                    <a:pt x="110957" y="149858"/>
                  </a:lnTo>
                  <a:lnTo>
                    <a:pt x="122624" y="135010"/>
                  </a:lnTo>
                  <a:lnTo>
                    <a:pt x="142230" y="87633"/>
                  </a:lnTo>
                  <a:lnTo>
                    <a:pt x="143954" y="89873"/>
                  </a:lnTo>
                  <a:lnTo>
                    <a:pt x="155351" y="145640"/>
                  </a:lnTo>
                  <a:lnTo>
                    <a:pt x="168640" y="197897"/>
                  </a:lnTo>
                  <a:lnTo>
                    <a:pt x="179040" y="246826"/>
                  </a:lnTo>
                  <a:lnTo>
                    <a:pt x="186410" y="298368"/>
                  </a:lnTo>
                  <a:lnTo>
                    <a:pt x="188594" y="347565"/>
                  </a:lnTo>
                  <a:lnTo>
                    <a:pt x="186765" y="374957"/>
                  </a:lnTo>
                  <a:lnTo>
                    <a:pt x="178153" y="394931"/>
                  </a:lnTo>
                  <a:lnTo>
                    <a:pt x="169072" y="401193"/>
                  </a:lnTo>
                  <a:lnTo>
                    <a:pt x="128344" y="410007"/>
                  </a:lnTo>
                  <a:lnTo>
                    <a:pt x="68420" y="416104"/>
                  </a:lnTo>
                  <a:lnTo>
                    <a:pt x="33141" y="428073"/>
                  </a:lnTo>
                  <a:lnTo>
                    <a:pt x="0" y="445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72295" y="3200663"/>
              <a:ext cx="116231" cy="152921"/>
            </a:xfrm>
            <a:custGeom>
              <a:avLst/>
              <a:gdLst/>
              <a:ahLst/>
              <a:cxnLst/>
              <a:rect l="0" t="0" r="0" b="0"/>
              <a:pathLst>
                <a:path w="116231" h="152921">
                  <a:moveTo>
                    <a:pt x="70855" y="0"/>
                  </a:moveTo>
                  <a:lnTo>
                    <a:pt x="48498" y="0"/>
                  </a:lnTo>
                  <a:lnTo>
                    <a:pt x="31283" y="6239"/>
                  </a:lnTo>
                  <a:lnTo>
                    <a:pt x="23416" y="11178"/>
                  </a:lnTo>
                  <a:lnTo>
                    <a:pt x="11556" y="26025"/>
                  </a:lnTo>
                  <a:lnTo>
                    <a:pt x="6756" y="34897"/>
                  </a:lnTo>
                  <a:lnTo>
                    <a:pt x="0" y="75330"/>
                  </a:lnTo>
                  <a:lnTo>
                    <a:pt x="3587" y="113177"/>
                  </a:lnTo>
                  <a:lnTo>
                    <a:pt x="12103" y="132579"/>
                  </a:lnTo>
                  <a:lnTo>
                    <a:pt x="17649" y="141029"/>
                  </a:lnTo>
                  <a:lnTo>
                    <a:pt x="26025" y="146661"/>
                  </a:lnTo>
                  <a:lnTo>
                    <a:pt x="47811" y="152920"/>
                  </a:lnTo>
                  <a:lnTo>
                    <a:pt x="57832" y="152250"/>
                  </a:lnTo>
                  <a:lnTo>
                    <a:pt x="75206" y="145265"/>
                  </a:lnTo>
                  <a:lnTo>
                    <a:pt x="98140" y="122590"/>
                  </a:lnTo>
                  <a:lnTo>
                    <a:pt x="114165" y="93644"/>
                  </a:lnTo>
                  <a:lnTo>
                    <a:pt x="116230" y="70086"/>
                  </a:lnTo>
                  <a:lnTo>
                    <a:pt x="112079" y="46357"/>
                  </a:lnTo>
                  <a:lnTo>
                    <a:pt x="102435" y="28012"/>
                  </a:lnTo>
                  <a:lnTo>
                    <a:pt x="87230" y="15179"/>
                  </a:lnTo>
                  <a:lnTo>
                    <a:pt x="603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37906" y="302167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9065" y="169905"/>
                  </a:lnTo>
                  <a:lnTo>
                    <a:pt x="15684" y="220878"/>
                  </a:lnTo>
                  <a:lnTo>
                    <a:pt x="19996" y="28375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61819" y="2983972"/>
              <a:ext cx="137614" cy="385708"/>
            </a:xfrm>
            <a:custGeom>
              <a:avLst/>
              <a:gdLst/>
              <a:ahLst/>
              <a:cxnLst/>
              <a:rect l="0" t="0" r="0" b="0"/>
              <a:pathLst>
                <a:path w="137614" h="385708">
                  <a:moveTo>
                    <a:pt x="97186" y="248276"/>
                  </a:moveTo>
                  <a:lnTo>
                    <a:pt x="67877" y="213379"/>
                  </a:lnTo>
                  <a:lnTo>
                    <a:pt x="58929" y="208634"/>
                  </a:lnTo>
                  <a:lnTo>
                    <a:pt x="36509" y="206481"/>
                  </a:lnTo>
                  <a:lnTo>
                    <a:pt x="27489" y="211054"/>
                  </a:lnTo>
                  <a:lnTo>
                    <a:pt x="14347" y="228614"/>
                  </a:lnTo>
                  <a:lnTo>
                    <a:pt x="371" y="259218"/>
                  </a:lnTo>
                  <a:lnTo>
                    <a:pt x="0" y="301691"/>
                  </a:lnTo>
                  <a:lnTo>
                    <a:pt x="7299" y="340142"/>
                  </a:lnTo>
                  <a:lnTo>
                    <a:pt x="22460" y="368173"/>
                  </a:lnTo>
                  <a:lnTo>
                    <a:pt x="38238" y="380722"/>
                  </a:lnTo>
                  <a:lnTo>
                    <a:pt x="47359" y="385707"/>
                  </a:lnTo>
                  <a:lnTo>
                    <a:pt x="56949" y="385520"/>
                  </a:lnTo>
                  <a:lnTo>
                    <a:pt x="76963" y="375954"/>
                  </a:lnTo>
                  <a:lnTo>
                    <a:pt x="91318" y="360004"/>
                  </a:lnTo>
                  <a:lnTo>
                    <a:pt x="121196" y="308570"/>
                  </a:lnTo>
                  <a:lnTo>
                    <a:pt x="133416" y="261722"/>
                  </a:lnTo>
                  <a:lnTo>
                    <a:pt x="137556" y="203907"/>
                  </a:lnTo>
                  <a:lnTo>
                    <a:pt x="137613" y="145833"/>
                  </a:lnTo>
                  <a:lnTo>
                    <a:pt x="127745" y="86751"/>
                  </a:lnTo>
                  <a:lnTo>
                    <a:pt x="114531" y="30627"/>
                  </a:lnTo>
                  <a:lnTo>
                    <a:pt x="98556" y="2203"/>
                  </a:lnTo>
                  <a:lnTo>
                    <a:pt x="93420" y="0"/>
                  </a:lnTo>
                  <a:lnTo>
                    <a:pt x="88826" y="2040"/>
                  </a:lnTo>
                  <a:lnTo>
                    <a:pt x="84593" y="6910"/>
                  </a:lnTo>
                  <a:lnTo>
                    <a:pt x="78637" y="41710"/>
                  </a:lnTo>
                  <a:lnTo>
                    <a:pt x="76872" y="89066"/>
                  </a:lnTo>
                  <a:lnTo>
                    <a:pt x="76349" y="145731"/>
                  </a:lnTo>
                  <a:lnTo>
                    <a:pt x="76194" y="201385"/>
                  </a:lnTo>
                  <a:lnTo>
                    <a:pt x="81737" y="254920"/>
                  </a:lnTo>
                  <a:lnTo>
                    <a:pt x="94091" y="314666"/>
                  </a:lnTo>
                  <a:lnTo>
                    <a:pt x="107714" y="353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810694" y="2352405"/>
            <a:ext cx="2200457" cy="100735"/>
          </a:xfrm>
          <a:custGeom>
            <a:avLst/>
            <a:gdLst/>
            <a:ahLst/>
            <a:cxnLst/>
            <a:rect l="0" t="0" r="0" b="0"/>
            <a:pathLst>
              <a:path w="2200457" h="100735">
                <a:moveTo>
                  <a:pt x="2200456" y="27035"/>
                </a:moveTo>
                <a:lnTo>
                  <a:pt x="2141839" y="27035"/>
                </a:lnTo>
                <a:lnTo>
                  <a:pt x="2080429" y="25865"/>
                </a:lnTo>
                <a:lnTo>
                  <a:pt x="2034001" y="19799"/>
                </a:lnTo>
                <a:lnTo>
                  <a:pt x="1979170" y="17482"/>
                </a:lnTo>
                <a:lnTo>
                  <a:pt x="1917536" y="13580"/>
                </a:lnTo>
                <a:lnTo>
                  <a:pt x="1854712" y="7480"/>
                </a:lnTo>
                <a:lnTo>
                  <a:pt x="1803345" y="6423"/>
                </a:lnTo>
                <a:lnTo>
                  <a:pt x="1740822" y="0"/>
                </a:lnTo>
                <a:lnTo>
                  <a:pt x="1691741" y="3687"/>
                </a:lnTo>
                <a:lnTo>
                  <a:pt x="1629523" y="5526"/>
                </a:lnTo>
                <a:lnTo>
                  <a:pt x="1578565" y="5844"/>
                </a:lnTo>
                <a:lnTo>
                  <a:pt x="1526422" y="5938"/>
                </a:lnTo>
                <a:lnTo>
                  <a:pt x="1477047" y="5966"/>
                </a:lnTo>
                <a:lnTo>
                  <a:pt x="1429662" y="9094"/>
                </a:lnTo>
                <a:lnTo>
                  <a:pt x="1366838" y="15042"/>
                </a:lnTo>
                <a:lnTo>
                  <a:pt x="1317978" y="16073"/>
                </a:lnTo>
                <a:lnTo>
                  <a:pt x="1266457" y="16378"/>
                </a:lnTo>
                <a:lnTo>
                  <a:pt x="1203881" y="16481"/>
                </a:lnTo>
                <a:lnTo>
                  <a:pt x="1152452" y="16499"/>
                </a:lnTo>
                <a:lnTo>
                  <a:pt x="1095620" y="16504"/>
                </a:lnTo>
                <a:lnTo>
                  <a:pt x="1046935" y="16506"/>
                </a:lnTo>
                <a:lnTo>
                  <a:pt x="994815" y="17676"/>
                </a:lnTo>
                <a:lnTo>
                  <a:pt x="936608" y="23742"/>
                </a:lnTo>
                <a:lnTo>
                  <a:pt x="881797" y="26059"/>
                </a:lnTo>
                <a:lnTo>
                  <a:pt x="830852" y="27916"/>
                </a:lnTo>
                <a:lnTo>
                  <a:pt x="774772" y="35311"/>
                </a:lnTo>
                <a:lnTo>
                  <a:pt x="725181" y="36896"/>
                </a:lnTo>
                <a:lnTo>
                  <a:pt x="670323" y="37366"/>
                </a:lnTo>
                <a:lnTo>
                  <a:pt x="618974" y="40624"/>
                </a:lnTo>
                <a:lnTo>
                  <a:pt x="559004" y="46617"/>
                </a:lnTo>
                <a:lnTo>
                  <a:pt x="508132" y="53244"/>
                </a:lnTo>
                <a:lnTo>
                  <a:pt x="450425" y="57028"/>
                </a:lnTo>
                <a:lnTo>
                  <a:pt x="389750" y="65541"/>
                </a:lnTo>
                <a:lnTo>
                  <a:pt x="333850" y="69250"/>
                </a:lnTo>
                <a:lnTo>
                  <a:pt x="272834" y="76068"/>
                </a:lnTo>
                <a:lnTo>
                  <a:pt x="210301" y="78608"/>
                </a:lnTo>
                <a:lnTo>
                  <a:pt x="150829" y="80530"/>
                </a:lnTo>
                <a:lnTo>
                  <a:pt x="91274" y="87948"/>
                </a:lnTo>
                <a:lnTo>
                  <a:pt x="29468" y="95349"/>
                </a:lnTo>
                <a:lnTo>
                  <a:pt x="0" y="10073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40074" y="737751"/>
            <a:ext cx="2492134" cy="642817"/>
            <a:chOff x="540074" y="737751"/>
            <a:chExt cx="2492134" cy="642817"/>
          </a:xfrm>
        </p:grpSpPr>
        <p:sp>
          <p:nvSpPr>
            <p:cNvPr id="2" name="Freeform 1"/>
            <p:cNvSpPr/>
            <p:nvPr/>
          </p:nvSpPr>
          <p:spPr>
            <a:xfrm>
              <a:off x="540074" y="737751"/>
              <a:ext cx="249564" cy="599369"/>
            </a:xfrm>
            <a:custGeom>
              <a:avLst/>
              <a:gdLst/>
              <a:ahLst/>
              <a:cxnLst/>
              <a:rect l="0" t="0" r="0" b="0"/>
              <a:pathLst>
                <a:path w="249564" h="599369">
                  <a:moveTo>
                    <a:pt x="17936" y="536197"/>
                  </a:moveTo>
                  <a:lnTo>
                    <a:pt x="6757" y="552964"/>
                  </a:lnTo>
                  <a:lnTo>
                    <a:pt x="3465" y="553224"/>
                  </a:lnTo>
                  <a:lnTo>
                    <a:pt x="1269" y="548718"/>
                  </a:lnTo>
                  <a:lnTo>
                    <a:pt x="0" y="528894"/>
                  </a:lnTo>
                  <a:lnTo>
                    <a:pt x="4693" y="478271"/>
                  </a:lnTo>
                  <a:lnTo>
                    <a:pt x="7773" y="421158"/>
                  </a:lnTo>
                  <a:lnTo>
                    <a:pt x="14405" y="370050"/>
                  </a:lnTo>
                  <a:lnTo>
                    <a:pt x="16890" y="308114"/>
                  </a:lnTo>
                  <a:lnTo>
                    <a:pt x="18796" y="258567"/>
                  </a:lnTo>
                  <a:lnTo>
                    <a:pt x="25080" y="211910"/>
                  </a:lnTo>
                  <a:lnTo>
                    <a:pt x="28631" y="155843"/>
                  </a:lnTo>
                  <a:lnTo>
                    <a:pt x="35403" y="102835"/>
                  </a:lnTo>
                  <a:lnTo>
                    <a:pt x="37397" y="71800"/>
                  </a:lnTo>
                  <a:lnTo>
                    <a:pt x="39099" y="68672"/>
                  </a:lnTo>
                  <a:lnTo>
                    <a:pt x="44109" y="83913"/>
                  </a:lnTo>
                  <a:lnTo>
                    <a:pt x="51928" y="144505"/>
                  </a:lnTo>
                  <a:lnTo>
                    <a:pt x="58446" y="199513"/>
                  </a:lnTo>
                  <a:lnTo>
                    <a:pt x="69308" y="251062"/>
                  </a:lnTo>
                  <a:lnTo>
                    <a:pt x="99411" y="313367"/>
                  </a:lnTo>
                  <a:lnTo>
                    <a:pt x="107348" y="319793"/>
                  </a:lnTo>
                  <a:lnTo>
                    <a:pt x="116148" y="322907"/>
                  </a:lnTo>
                  <a:lnTo>
                    <a:pt x="125525" y="323814"/>
                  </a:lnTo>
                  <a:lnTo>
                    <a:pt x="132946" y="320909"/>
                  </a:lnTo>
                  <a:lnTo>
                    <a:pt x="144311" y="308322"/>
                  </a:lnTo>
                  <a:lnTo>
                    <a:pt x="169544" y="256005"/>
                  </a:lnTo>
                  <a:lnTo>
                    <a:pt x="193939" y="193158"/>
                  </a:lnTo>
                  <a:lnTo>
                    <a:pt x="210369" y="130614"/>
                  </a:lnTo>
                  <a:lnTo>
                    <a:pt x="217644" y="76059"/>
                  </a:lnTo>
                  <a:lnTo>
                    <a:pt x="226014" y="20223"/>
                  </a:lnTo>
                  <a:lnTo>
                    <a:pt x="226228" y="379"/>
                  </a:lnTo>
                  <a:lnTo>
                    <a:pt x="224648" y="0"/>
                  </a:lnTo>
                  <a:lnTo>
                    <a:pt x="222424" y="3257"/>
                  </a:lnTo>
                  <a:lnTo>
                    <a:pt x="226896" y="63058"/>
                  </a:lnTo>
                  <a:lnTo>
                    <a:pt x="224909" y="101600"/>
                  </a:lnTo>
                  <a:lnTo>
                    <a:pt x="219347" y="151653"/>
                  </a:lnTo>
                  <a:lnTo>
                    <a:pt x="218248" y="206600"/>
                  </a:lnTo>
                  <a:lnTo>
                    <a:pt x="221150" y="262514"/>
                  </a:lnTo>
                  <a:lnTo>
                    <a:pt x="227053" y="324209"/>
                  </a:lnTo>
                  <a:lnTo>
                    <a:pt x="233665" y="386558"/>
                  </a:lnTo>
                  <a:lnTo>
                    <a:pt x="237443" y="440127"/>
                  </a:lnTo>
                  <a:lnTo>
                    <a:pt x="238563" y="496813"/>
                  </a:lnTo>
                  <a:lnTo>
                    <a:pt x="246177" y="559699"/>
                  </a:lnTo>
                  <a:lnTo>
                    <a:pt x="249563" y="599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9072" y="1155750"/>
              <a:ext cx="159446" cy="224818"/>
            </a:xfrm>
            <a:custGeom>
              <a:avLst/>
              <a:gdLst/>
              <a:ahLst/>
              <a:cxnLst/>
              <a:rect l="0" t="0" r="0" b="0"/>
              <a:pathLst>
                <a:path w="159446" h="224818">
                  <a:moveTo>
                    <a:pt x="88492" y="23441"/>
                  </a:moveTo>
                  <a:lnTo>
                    <a:pt x="71725" y="17852"/>
                  </a:lnTo>
                  <a:lnTo>
                    <a:pt x="64446" y="18545"/>
                  </a:lnTo>
                  <a:lnTo>
                    <a:pt x="50119" y="25555"/>
                  </a:lnTo>
                  <a:lnTo>
                    <a:pt x="28899" y="48244"/>
                  </a:lnTo>
                  <a:lnTo>
                    <a:pt x="9174" y="88522"/>
                  </a:lnTo>
                  <a:lnTo>
                    <a:pt x="0" y="127992"/>
                  </a:lnTo>
                  <a:lnTo>
                    <a:pt x="6195" y="186900"/>
                  </a:lnTo>
                  <a:lnTo>
                    <a:pt x="9061" y="199094"/>
                  </a:lnTo>
                  <a:lnTo>
                    <a:pt x="14481" y="208393"/>
                  </a:lnTo>
                  <a:lnTo>
                    <a:pt x="29862" y="221846"/>
                  </a:lnTo>
                  <a:lnTo>
                    <a:pt x="38877" y="224731"/>
                  </a:lnTo>
                  <a:lnTo>
                    <a:pt x="58252" y="224817"/>
                  </a:lnTo>
                  <a:lnTo>
                    <a:pt x="88891" y="212700"/>
                  </a:lnTo>
                  <a:lnTo>
                    <a:pt x="114607" y="188702"/>
                  </a:lnTo>
                  <a:lnTo>
                    <a:pt x="148285" y="138834"/>
                  </a:lnTo>
                  <a:lnTo>
                    <a:pt x="156011" y="116841"/>
                  </a:lnTo>
                  <a:lnTo>
                    <a:pt x="159445" y="91468"/>
                  </a:lnTo>
                  <a:lnTo>
                    <a:pt x="154732" y="67714"/>
                  </a:lnTo>
                  <a:lnTo>
                    <a:pt x="132642" y="23868"/>
                  </a:lnTo>
                  <a:lnTo>
                    <a:pt x="116303" y="8813"/>
                  </a:lnTo>
                  <a:lnTo>
                    <a:pt x="107033" y="3161"/>
                  </a:lnTo>
                  <a:lnTo>
                    <a:pt x="87374" y="0"/>
                  </a:lnTo>
                  <a:lnTo>
                    <a:pt x="56907" y="2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1792" y="1129476"/>
              <a:ext cx="183288" cy="224567"/>
            </a:xfrm>
            <a:custGeom>
              <a:avLst/>
              <a:gdLst/>
              <a:ahLst/>
              <a:cxnLst/>
              <a:rect l="0" t="0" r="0" b="0"/>
              <a:pathLst>
                <a:path w="183288" h="224567">
                  <a:moveTo>
                    <a:pt x="147399" y="18130"/>
                  </a:moveTo>
                  <a:lnTo>
                    <a:pt x="136221" y="6951"/>
                  </a:lnTo>
                  <a:lnTo>
                    <a:pt x="118255" y="1463"/>
                  </a:lnTo>
                  <a:lnTo>
                    <a:pt x="106912" y="0"/>
                  </a:lnTo>
                  <a:lnTo>
                    <a:pt x="88071" y="4613"/>
                  </a:lnTo>
                  <a:lnTo>
                    <a:pt x="51322" y="26638"/>
                  </a:lnTo>
                  <a:lnTo>
                    <a:pt x="37238" y="42968"/>
                  </a:lnTo>
                  <a:lnTo>
                    <a:pt x="31844" y="52236"/>
                  </a:lnTo>
                  <a:lnTo>
                    <a:pt x="28971" y="71893"/>
                  </a:lnTo>
                  <a:lnTo>
                    <a:pt x="29843" y="82048"/>
                  </a:lnTo>
                  <a:lnTo>
                    <a:pt x="33933" y="89988"/>
                  </a:lnTo>
                  <a:lnTo>
                    <a:pt x="47837" y="101929"/>
                  </a:lnTo>
                  <a:lnTo>
                    <a:pt x="56458" y="104412"/>
                  </a:lnTo>
                  <a:lnTo>
                    <a:pt x="116149" y="111098"/>
                  </a:lnTo>
                  <a:lnTo>
                    <a:pt x="168500" y="127151"/>
                  </a:lnTo>
                  <a:lnTo>
                    <a:pt x="175505" y="134094"/>
                  </a:lnTo>
                  <a:lnTo>
                    <a:pt x="183287" y="154287"/>
                  </a:lnTo>
                  <a:lnTo>
                    <a:pt x="183023" y="163884"/>
                  </a:lnTo>
                  <a:lnTo>
                    <a:pt x="176490" y="180785"/>
                  </a:lnTo>
                  <a:lnTo>
                    <a:pt x="159549" y="196096"/>
                  </a:lnTo>
                  <a:lnTo>
                    <a:pt x="123703" y="214750"/>
                  </a:lnTo>
                  <a:lnTo>
                    <a:pt x="83446" y="224566"/>
                  </a:lnTo>
                  <a:lnTo>
                    <a:pt x="41883" y="224355"/>
                  </a:lnTo>
                  <a:lnTo>
                    <a:pt x="0" y="218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2891" y="915979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11453" y="155781"/>
                  </a:lnTo>
                  <a:lnTo>
                    <a:pt x="18211" y="214223"/>
                  </a:lnTo>
                  <a:lnTo>
                    <a:pt x="23333" y="264295"/>
                  </a:lnTo>
                  <a:lnTo>
                    <a:pt x="29140" y="316175"/>
                  </a:lnTo>
                  <a:lnTo>
                    <a:pt x="30861" y="365473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1073906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5957" y="14654"/>
                  </a:lnTo>
                  <a:lnTo>
                    <a:pt x="108994" y="28198"/>
                  </a:lnTo>
                  <a:lnTo>
                    <a:pt x="52682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2758" y="1147606"/>
              <a:ext cx="113387" cy="176157"/>
            </a:xfrm>
            <a:custGeom>
              <a:avLst/>
              <a:gdLst/>
              <a:ahLst/>
              <a:cxnLst/>
              <a:rect l="0" t="0" r="0" b="0"/>
              <a:pathLst>
                <a:path w="113387" h="176157">
                  <a:moveTo>
                    <a:pt x="8102" y="63171"/>
                  </a:moveTo>
                  <a:lnTo>
                    <a:pt x="16435" y="112101"/>
                  </a:lnTo>
                  <a:lnTo>
                    <a:pt x="18197" y="171232"/>
                  </a:lnTo>
                  <a:lnTo>
                    <a:pt x="17171" y="176156"/>
                  </a:lnTo>
                  <a:lnTo>
                    <a:pt x="15318" y="174759"/>
                  </a:lnTo>
                  <a:lnTo>
                    <a:pt x="3938" y="138895"/>
                  </a:lnTo>
                  <a:lnTo>
                    <a:pt x="0" y="80685"/>
                  </a:lnTo>
                  <a:lnTo>
                    <a:pt x="3721" y="55747"/>
                  </a:lnTo>
                  <a:lnTo>
                    <a:pt x="12394" y="36085"/>
                  </a:lnTo>
                  <a:lnTo>
                    <a:pt x="17982" y="27566"/>
                  </a:lnTo>
                  <a:lnTo>
                    <a:pt x="33550" y="14981"/>
                  </a:lnTo>
                  <a:lnTo>
                    <a:pt x="53337" y="6658"/>
                  </a:lnTo>
                  <a:lnTo>
                    <a:pt x="1133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9638" y="1134064"/>
              <a:ext cx="129617" cy="195507"/>
            </a:xfrm>
            <a:custGeom>
              <a:avLst/>
              <a:gdLst/>
              <a:ahLst/>
              <a:cxnLst/>
              <a:rect l="0" t="0" r="0" b="0"/>
              <a:pathLst>
                <a:path w="129617" h="195507">
                  <a:moveTo>
                    <a:pt x="18621" y="76713"/>
                  </a:moveTo>
                  <a:lnTo>
                    <a:pt x="29799" y="87891"/>
                  </a:lnTo>
                  <a:lnTo>
                    <a:pt x="47765" y="93379"/>
                  </a:lnTo>
                  <a:lnTo>
                    <a:pt x="70178" y="94649"/>
                  </a:lnTo>
                  <a:lnTo>
                    <a:pt x="91838" y="91313"/>
                  </a:lnTo>
                  <a:lnTo>
                    <a:pt x="110043" y="82812"/>
                  </a:lnTo>
                  <a:lnTo>
                    <a:pt x="118173" y="77269"/>
                  </a:lnTo>
                  <a:lnTo>
                    <a:pt x="123594" y="68895"/>
                  </a:lnTo>
                  <a:lnTo>
                    <a:pt x="129616" y="47112"/>
                  </a:lnTo>
                  <a:lnTo>
                    <a:pt x="128883" y="37092"/>
                  </a:lnTo>
                  <a:lnTo>
                    <a:pt x="121828" y="19719"/>
                  </a:lnTo>
                  <a:lnTo>
                    <a:pt x="107775" y="7318"/>
                  </a:lnTo>
                  <a:lnTo>
                    <a:pt x="99114" y="2374"/>
                  </a:lnTo>
                  <a:lnTo>
                    <a:pt x="80132" y="0"/>
                  </a:lnTo>
                  <a:lnTo>
                    <a:pt x="59997" y="4014"/>
                  </a:lnTo>
                  <a:lnTo>
                    <a:pt x="39350" y="13596"/>
                  </a:lnTo>
                  <a:lnTo>
                    <a:pt x="24714" y="28774"/>
                  </a:lnTo>
                  <a:lnTo>
                    <a:pt x="5786" y="67113"/>
                  </a:lnTo>
                  <a:lnTo>
                    <a:pt x="0" y="109223"/>
                  </a:lnTo>
                  <a:lnTo>
                    <a:pt x="3875" y="147567"/>
                  </a:lnTo>
                  <a:lnTo>
                    <a:pt x="12457" y="167085"/>
                  </a:lnTo>
                  <a:lnTo>
                    <a:pt x="18021" y="175565"/>
                  </a:lnTo>
                  <a:lnTo>
                    <a:pt x="33562" y="188108"/>
                  </a:lnTo>
                  <a:lnTo>
                    <a:pt x="42620" y="193090"/>
                  </a:lnTo>
                  <a:lnTo>
                    <a:pt x="62042" y="195506"/>
                  </a:lnTo>
                  <a:lnTo>
                    <a:pt x="113377" y="192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16186" y="1157904"/>
              <a:ext cx="263214" cy="200823"/>
            </a:xfrm>
            <a:custGeom>
              <a:avLst/>
              <a:gdLst/>
              <a:ahLst/>
              <a:cxnLst/>
              <a:rect l="0" t="0" r="0" b="0"/>
              <a:pathLst>
                <a:path w="263214" h="200823">
                  <a:moveTo>
                    <a:pt x="0" y="10759"/>
                  </a:moveTo>
                  <a:lnTo>
                    <a:pt x="3120" y="68023"/>
                  </a:lnTo>
                  <a:lnTo>
                    <a:pt x="11453" y="117413"/>
                  </a:lnTo>
                  <a:lnTo>
                    <a:pt x="14449" y="142389"/>
                  </a:lnTo>
                  <a:lnTo>
                    <a:pt x="11972" y="144136"/>
                  </a:lnTo>
                  <a:lnTo>
                    <a:pt x="7982" y="141791"/>
                  </a:lnTo>
                  <a:lnTo>
                    <a:pt x="3547" y="126707"/>
                  </a:lnTo>
                  <a:lnTo>
                    <a:pt x="2746" y="104405"/>
                  </a:lnTo>
                  <a:lnTo>
                    <a:pt x="11764" y="51960"/>
                  </a:lnTo>
                  <a:lnTo>
                    <a:pt x="19267" y="26731"/>
                  </a:lnTo>
                  <a:lnTo>
                    <a:pt x="30400" y="7719"/>
                  </a:lnTo>
                  <a:lnTo>
                    <a:pt x="36644" y="4053"/>
                  </a:lnTo>
                  <a:lnTo>
                    <a:pt x="43147" y="3949"/>
                  </a:lnTo>
                  <a:lnTo>
                    <a:pt x="56611" y="10072"/>
                  </a:lnTo>
                  <a:lnTo>
                    <a:pt x="70394" y="20592"/>
                  </a:lnTo>
                  <a:lnTo>
                    <a:pt x="85718" y="45258"/>
                  </a:lnTo>
                  <a:lnTo>
                    <a:pt x="105019" y="103704"/>
                  </a:lnTo>
                  <a:lnTo>
                    <a:pt x="119270" y="147271"/>
                  </a:lnTo>
                  <a:lnTo>
                    <a:pt x="122798" y="150900"/>
                  </a:lnTo>
                  <a:lnTo>
                    <a:pt x="126319" y="149810"/>
                  </a:lnTo>
                  <a:lnTo>
                    <a:pt x="129836" y="145573"/>
                  </a:lnTo>
                  <a:lnTo>
                    <a:pt x="190334" y="112403"/>
                  </a:lnTo>
                  <a:lnTo>
                    <a:pt x="228669" y="92534"/>
                  </a:lnTo>
                  <a:lnTo>
                    <a:pt x="243181" y="78689"/>
                  </a:lnTo>
                  <a:lnTo>
                    <a:pt x="253530" y="60837"/>
                  </a:lnTo>
                  <a:lnTo>
                    <a:pt x="254418" y="51163"/>
                  </a:lnTo>
                  <a:lnTo>
                    <a:pt x="249165" y="31056"/>
                  </a:lnTo>
                  <a:lnTo>
                    <a:pt x="235912" y="13541"/>
                  </a:lnTo>
                  <a:lnTo>
                    <a:pt x="227465" y="5594"/>
                  </a:lnTo>
                  <a:lnTo>
                    <a:pt x="218324" y="1467"/>
                  </a:lnTo>
                  <a:lnTo>
                    <a:pt x="198808" y="0"/>
                  </a:lnTo>
                  <a:lnTo>
                    <a:pt x="168091" y="11340"/>
                  </a:lnTo>
                  <a:lnTo>
                    <a:pt x="153476" y="26225"/>
                  </a:lnTo>
                  <a:lnTo>
                    <a:pt x="138671" y="57455"/>
                  </a:lnTo>
                  <a:lnTo>
                    <a:pt x="129995" y="96345"/>
                  </a:lnTo>
                  <a:lnTo>
                    <a:pt x="130305" y="122496"/>
                  </a:lnTo>
                  <a:lnTo>
                    <a:pt x="143634" y="155780"/>
                  </a:lnTo>
                  <a:lnTo>
                    <a:pt x="163571" y="180980"/>
                  </a:lnTo>
                  <a:lnTo>
                    <a:pt x="181493" y="195987"/>
                  </a:lnTo>
                  <a:lnTo>
                    <a:pt x="191185" y="199755"/>
                  </a:lnTo>
                  <a:lnTo>
                    <a:pt x="211313" y="200822"/>
                  </a:lnTo>
                  <a:lnTo>
                    <a:pt x="263213" y="189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2976" y="1137077"/>
              <a:ext cx="207854" cy="220875"/>
            </a:xfrm>
            <a:custGeom>
              <a:avLst/>
              <a:gdLst/>
              <a:ahLst/>
              <a:cxnLst/>
              <a:rect l="0" t="0" r="0" b="0"/>
              <a:pathLst>
                <a:path w="207854" h="220875">
                  <a:moveTo>
                    <a:pt x="9065" y="42114"/>
                  </a:moveTo>
                  <a:lnTo>
                    <a:pt x="0" y="100731"/>
                  </a:lnTo>
                  <a:lnTo>
                    <a:pt x="8401" y="160971"/>
                  </a:lnTo>
                  <a:lnTo>
                    <a:pt x="18908" y="186186"/>
                  </a:lnTo>
                  <a:lnTo>
                    <a:pt x="27325" y="191975"/>
                  </a:lnTo>
                  <a:lnTo>
                    <a:pt x="37616" y="193494"/>
                  </a:lnTo>
                  <a:lnTo>
                    <a:pt x="49156" y="192167"/>
                  </a:lnTo>
                  <a:lnTo>
                    <a:pt x="58019" y="187773"/>
                  </a:lnTo>
                  <a:lnTo>
                    <a:pt x="70987" y="173532"/>
                  </a:lnTo>
                  <a:lnTo>
                    <a:pt x="84864" y="145784"/>
                  </a:lnTo>
                  <a:lnTo>
                    <a:pt x="88843" y="142813"/>
                  </a:lnTo>
                  <a:lnTo>
                    <a:pt x="92666" y="144342"/>
                  </a:lnTo>
                  <a:lnTo>
                    <a:pt x="132477" y="201095"/>
                  </a:lnTo>
                  <a:lnTo>
                    <a:pt x="149312" y="215328"/>
                  </a:lnTo>
                  <a:lnTo>
                    <a:pt x="158715" y="220761"/>
                  </a:lnTo>
                  <a:lnTo>
                    <a:pt x="167323" y="220874"/>
                  </a:lnTo>
                  <a:lnTo>
                    <a:pt x="175402" y="217439"/>
                  </a:lnTo>
                  <a:lnTo>
                    <a:pt x="183127" y="211640"/>
                  </a:lnTo>
                  <a:lnTo>
                    <a:pt x="194830" y="192718"/>
                  </a:lnTo>
                  <a:lnTo>
                    <a:pt x="202761" y="168711"/>
                  </a:lnTo>
                  <a:lnTo>
                    <a:pt x="207853" y="115171"/>
                  </a:lnTo>
                  <a:lnTo>
                    <a:pt x="203269" y="59535"/>
                  </a:lnTo>
                  <a:lnTo>
                    <a:pt x="194424" y="37768"/>
                  </a:lnTo>
                  <a:lnTo>
                    <a:pt x="182529" y="15480"/>
                  </a:lnTo>
                  <a:lnTo>
                    <a:pt x="1775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96213" y="1189250"/>
              <a:ext cx="156969" cy="161346"/>
            </a:xfrm>
            <a:custGeom>
              <a:avLst/>
              <a:gdLst/>
              <a:ahLst/>
              <a:cxnLst/>
              <a:rect l="0" t="0" r="0" b="0"/>
              <a:pathLst>
                <a:path w="156969" h="161346">
                  <a:moveTo>
                    <a:pt x="104325" y="116283"/>
                  </a:moveTo>
                  <a:lnTo>
                    <a:pt x="98736" y="57666"/>
                  </a:lnTo>
                  <a:lnTo>
                    <a:pt x="84082" y="22876"/>
                  </a:lnTo>
                  <a:lnTo>
                    <a:pt x="68422" y="7309"/>
                  </a:lnTo>
                  <a:lnTo>
                    <a:pt x="59333" y="1519"/>
                  </a:lnTo>
                  <a:lnTo>
                    <a:pt x="49764" y="0"/>
                  </a:lnTo>
                  <a:lnTo>
                    <a:pt x="29773" y="4550"/>
                  </a:lnTo>
                  <a:lnTo>
                    <a:pt x="21868" y="10209"/>
                  </a:lnTo>
                  <a:lnTo>
                    <a:pt x="9966" y="25855"/>
                  </a:lnTo>
                  <a:lnTo>
                    <a:pt x="2278" y="59984"/>
                  </a:lnTo>
                  <a:lnTo>
                    <a:pt x="0" y="99732"/>
                  </a:lnTo>
                  <a:lnTo>
                    <a:pt x="5706" y="124135"/>
                  </a:lnTo>
                  <a:lnTo>
                    <a:pt x="10503" y="135556"/>
                  </a:lnTo>
                  <a:lnTo>
                    <a:pt x="18380" y="142000"/>
                  </a:lnTo>
                  <a:lnTo>
                    <a:pt x="28311" y="145126"/>
                  </a:lnTo>
                  <a:lnTo>
                    <a:pt x="39612" y="146040"/>
                  </a:lnTo>
                  <a:lnTo>
                    <a:pt x="58406" y="140817"/>
                  </a:lnTo>
                  <a:lnTo>
                    <a:pt x="66693" y="136149"/>
                  </a:lnTo>
                  <a:lnTo>
                    <a:pt x="79021" y="115364"/>
                  </a:lnTo>
                  <a:lnTo>
                    <a:pt x="89419" y="73897"/>
                  </a:lnTo>
                  <a:lnTo>
                    <a:pt x="90681" y="54161"/>
                  </a:lnTo>
                  <a:lnTo>
                    <a:pt x="89380" y="53811"/>
                  </a:lnTo>
                  <a:lnTo>
                    <a:pt x="87343" y="57088"/>
                  </a:lnTo>
                  <a:lnTo>
                    <a:pt x="88199" y="70087"/>
                  </a:lnTo>
                  <a:lnTo>
                    <a:pt x="102635" y="123198"/>
                  </a:lnTo>
                  <a:lnTo>
                    <a:pt x="113713" y="141193"/>
                  </a:lnTo>
                  <a:lnTo>
                    <a:pt x="129555" y="153871"/>
                  </a:lnTo>
                  <a:lnTo>
                    <a:pt x="144784" y="161065"/>
                  </a:lnTo>
                  <a:lnTo>
                    <a:pt x="148845" y="161345"/>
                  </a:lnTo>
                  <a:lnTo>
                    <a:pt x="156968" y="158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63709" y="958093"/>
              <a:ext cx="154566" cy="403110"/>
            </a:xfrm>
            <a:custGeom>
              <a:avLst/>
              <a:gdLst/>
              <a:ahLst/>
              <a:cxnLst/>
              <a:rect l="0" t="0" r="0" b="0"/>
              <a:pathLst>
                <a:path w="154566" h="403110">
                  <a:moveTo>
                    <a:pt x="10529" y="0"/>
                  </a:moveTo>
                  <a:lnTo>
                    <a:pt x="10529" y="57264"/>
                  </a:lnTo>
                  <a:lnTo>
                    <a:pt x="16118" y="112567"/>
                  </a:lnTo>
                  <a:lnTo>
                    <a:pt x="19594" y="163205"/>
                  </a:lnTo>
                  <a:lnTo>
                    <a:pt x="28004" y="220321"/>
                  </a:lnTo>
                  <a:lnTo>
                    <a:pt x="30525" y="268571"/>
                  </a:lnTo>
                  <a:lnTo>
                    <a:pt x="31271" y="319912"/>
                  </a:lnTo>
                  <a:lnTo>
                    <a:pt x="30323" y="362810"/>
                  </a:lnTo>
                  <a:lnTo>
                    <a:pt x="28404" y="364706"/>
                  </a:lnTo>
                  <a:lnTo>
                    <a:pt x="25955" y="362460"/>
                  </a:lnTo>
                  <a:lnTo>
                    <a:pt x="22509" y="336943"/>
                  </a:lnTo>
                  <a:lnTo>
                    <a:pt x="30919" y="280333"/>
                  </a:lnTo>
                  <a:lnTo>
                    <a:pt x="41428" y="255614"/>
                  </a:lnTo>
                  <a:lnTo>
                    <a:pt x="57017" y="239168"/>
                  </a:lnTo>
                  <a:lnTo>
                    <a:pt x="66088" y="233145"/>
                  </a:lnTo>
                  <a:lnTo>
                    <a:pt x="75644" y="231469"/>
                  </a:lnTo>
                  <a:lnTo>
                    <a:pt x="95621" y="235846"/>
                  </a:lnTo>
                  <a:lnTo>
                    <a:pt x="126598" y="251464"/>
                  </a:lnTo>
                  <a:lnTo>
                    <a:pt x="141274" y="270469"/>
                  </a:lnTo>
                  <a:lnTo>
                    <a:pt x="150526" y="294514"/>
                  </a:lnTo>
                  <a:lnTo>
                    <a:pt x="154565" y="333188"/>
                  </a:lnTo>
                  <a:lnTo>
                    <a:pt x="151364" y="356314"/>
                  </a:lnTo>
                  <a:lnTo>
                    <a:pt x="142922" y="375171"/>
                  </a:lnTo>
                  <a:lnTo>
                    <a:pt x="137396" y="383475"/>
                  </a:lnTo>
                  <a:lnTo>
                    <a:pt x="118777" y="395821"/>
                  </a:lnTo>
                  <a:lnTo>
                    <a:pt x="107261" y="400751"/>
                  </a:lnTo>
                  <a:lnTo>
                    <a:pt x="81987" y="403109"/>
                  </a:lnTo>
                  <a:lnTo>
                    <a:pt x="56326" y="399088"/>
                  </a:lnTo>
                  <a:lnTo>
                    <a:pt x="17496" y="38056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5519" y="926507"/>
              <a:ext cx="226689" cy="444168"/>
            </a:xfrm>
            <a:custGeom>
              <a:avLst/>
              <a:gdLst/>
              <a:ahLst/>
              <a:cxnLst/>
              <a:rect l="0" t="0" r="0" b="0"/>
              <a:pathLst>
                <a:path w="226689" h="44416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96604"/>
                  </a:lnTo>
                  <a:lnTo>
                    <a:pt x="16584" y="140811"/>
                  </a:lnTo>
                  <a:lnTo>
                    <a:pt x="23665" y="202379"/>
                  </a:lnTo>
                  <a:lnTo>
                    <a:pt x="25763" y="256496"/>
                  </a:lnTo>
                  <a:lnTo>
                    <a:pt x="26384" y="313865"/>
                  </a:lnTo>
                  <a:lnTo>
                    <a:pt x="26569" y="364789"/>
                  </a:lnTo>
                  <a:lnTo>
                    <a:pt x="27782" y="385567"/>
                  </a:lnTo>
                  <a:lnTo>
                    <a:pt x="29743" y="384556"/>
                  </a:lnTo>
                  <a:lnTo>
                    <a:pt x="36211" y="373295"/>
                  </a:lnTo>
                  <a:lnTo>
                    <a:pt x="46885" y="360491"/>
                  </a:lnTo>
                  <a:lnTo>
                    <a:pt x="71637" y="345718"/>
                  </a:lnTo>
                  <a:lnTo>
                    <a:pt x="124901" y="326619"/>
                  </a:lnTo>
                  <a:lnTo>
                    <a:pt x="172657" y="306803"/>
                  </a:lnTo>
                  <a:lnTo>
                    <a:pt x="199630" y="287177"/>
                  </a:lnTo>
                  <a:lnTo>
                    <a:pt x="203970" y="278019"/>
                  </a:lnTo>
                  <a:lnTo>
                    <a:pt x="205672" y="255365"/>
                  </a:lnTo>
                  <a:lnTo>
                    <a:pt x="202149" y="246283"/>
                  </a:lnTo>
                  <a:lnTo>
                    <a:pt x="188875" y="233072"/>
                  </a:lnTo>
                  <a:lnTo>
                    <a:pt x="168158" y="229540"/>
                  </a:lnTo>
                  <a:lnTo>
                    <a:pt x="144523" y="233039"/>
                  </a:lnTo>
                  <a:lnTo>
                    <a:pt x="111485" y="249333"/>
                  </a:lnTo>
                  <a:lnTo>
                    <a:pt x="90089" y="266403"/>
                  </a:lnTo>
                  <a:lnTo>
                    <a:pt x="75120" y="288807"/>
                  </a:lnTo>
                  <a:lnTo>
                    <a:pt x="69491" y="301333"/>
                  </a:lnTo>
                  <a:lnTo>
                    <a:pt x="66355" y="327728"/>
                  </a:lnTo>
                  <a:lnTo>
                    <a:pt x="73874" y="377212"/>
                  </a:lnTo>
                  <a:lnTo>
                    <a:pt x="88863" y="404485"/>
                  </a:lnTo>
                  <a:lnTo>
                    <a:pt x="108122" y="427384"/>
                  </a:lnTo>
                  <a:lnTo>
                    <a:pt x="139825" y="443397"/>
                  </a:lnTo>
                  <a:lnTo>
                    <a:pt x="151231" y="444167"/>
                  </a:lnTo>
                  <a:lnTo>
                    <a:pt x="212496" y="425838"/>
                  </a:lnTo>
                  <a:lnTo>
                    <a:pt x="22668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310778" y="1031792"/>
            <a:ext cx="3827544" cy="505369"/>
            <a:chOff x="3310778" y="1031792"/>
            <a:chExt cx="3827544" cy="505369"/>
          </a:xfrm>
        </p:grpSpPr>
        <p:sp>
          <p:nvSpPr>
            <p:cNvPr id="15" name="Freeform 14"/>
            <p:cNvSpPr/>
            <p:nvPr/>
          </p:nvSpPr>
          <p:spPr>
            <a:xfrm>
              <a:off x="3310778" y="1063378"/>
              <a:ext cx="121513" cy="260643"/>
            </a:xfrm>
            <a:custGeom>
              <a:avLst/>
              <a:gdLst/>
              <a:ahLst/>
              <a:cxnLst/>
              <a:rect l="0" t="0" r="0" b="0"/>
              <a:pathLst>
                <a:path w="121513" h="260643">
                  <a:moveTo>
                    <a:pt x="16227" y="94756"/>
                  </a:moveTo>
                  <a:lnTo>
                    <a:pt x="16227" y="152020"/>
                  </a:lnTo>
                  <a:lnTo>
                    <a:pt x="21816" y="212912"/>
                  </a:lnTo>
                  <a:lnTo>
                    <a:pt x="25292" y="255848"/>
                  </a:lnTo>
                  <a:lnTo>
                    <a:pt x="24610" y="260642"/>
                  </a:lnTo>
                  <a:lnTo>
                    <a:pt x="22985" y="259159"/>
                  </a:lnTo>
                  <a:lnTo>
                    <a:pt x="9881" y="216838"/>
                  </a:lnTo>
                  <a:lnTo>
                    <a:pt x="3405" y="158819"/>
                  </a:lnTo>
                  <a:lnTo>
                    <a:pt x="0" y="129078"/>
                  </a:lnTo>
                  <a:lnTo>
                    <a:pt x="2386" y="96362"/>
                  </a:lnTo>
                  <a:lnTo>
                    <a:pt x="13584" y="68564"/>
                  </a:lnTo>
                  <a:lnTo>
                    <a:pt x="30260" y="46850"/>
                  </a:lnTo>
                  <a:lnTo>
                    <a:pt x="59379" y="28049"/>
                  </a:lnTo>
                  <a:lnTo>
                    <a:pt x="1215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3347" y="1069368"/>
              <a:ext cx="148057" cy="215109"/>
            </a:xfrm>
            <a:custGeom>
              <a:avLst/>
              <a:gdLst/>
              <a:ahLst/>
              <a:cxnLst/>
              <a:rect l="0" t="0" r="0" b="0"/>
              <a:pathLst>
                <a:path w="148057" h="215109">
                  <a:moveTo>
                    <a:pt x="0" y="99295"/>
                  </a:moveTo>
                  <a:lnTo>
                    <a:pt x="58617" y="90230"/>
                  </a:lnTo>
                  <a:lnTo>
                    <a:pt x="104385" y="79480"/>
                  </a:lnTo>
                  <a:lnTo>
                    <a:pt x="125942" y="68651"/>
                  </a:lnTo>
                  <a:lnTo>
                    <a:pt x="140982" y="52920"/>
                  </a:lnTo>
                  <a:lnTo>
                    <a:pt x="146630" y="43812"/>
                  </a:lnTo>
                  <a:lnTo>
                    <a:pt x="148056" y="34230"/>
                  </a:lnTo>
                  <a:lnTo>
                    <a:pt x="143402" y="14225"/>
                  </a:lnTo>
                  <a:lnTo>
                    <a:pt x="136545" y="7487"/>
                  </a:lnTo>
                  <a:lnTo>
                    <a:pt x="116449" y="0"/>
                  </a:lnTo>
                  <a:lnTo>
                    <a:pt x="95039" y="2911"/>
                  </a:lnTo>
                  <a:lnTo>
                    <a:pt x="66374" y="17704"/>
                  </a:lnTo>
                  <a:lnTo>
                    <a:pt x="50556" y="32617"/>
                  </a:lnTo>
                  <a:lnTo>
                    <a:pt x="19815" y="88073"/>
                  </a:lnTo>
                  <a:lnTo>
                    <a:pt x="17775" y="109515"/>
                  </a:lnTo>
                  <a:lnTo>
                    <a:pt x="25997" y="151876"/>
                  </a:lnTo>
                  <a:lnTo>
                    <a:pt x="41108" y="183505"/>
                  </a:lnTo>
                  <a:lnTo>
                    <a:pt x="56875" y="198333"/>
                  </a:lnTo>
                  <a:lnTo>
                    <a:pt x="76750" y="207652"/>
                  </a:lnTo>
                  <a:lnTo>
                    <a:pt x="121399" y="213635"/>
                  </a:lnTo>
                  <a:lnTo>
                    <a:pt x="147399" y="215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84762" y="1031792"/>
              <a:ext cx="168669" cy="231628"/>
            </a:xfrm>
            <a:custGeom>
              <a:avLst/>
              <a:gdLst/>
              <a:ahLst/>
              <a:cxnLst/>
              <a:rect l="0" t="0" r="0" b="0"/>
              <a:pathLst>
                <a:path w="168669" h="231628">
                  <a:moveTo>
                    <a:pt x="105497" y="0"/>
                  </a:moveTo>
                  <a:lnTo>
                    <a:pt x="61534" y="20244"/>
                  </a:lnTo>
                  <a:lnTo>
                    <a:pt x="5639" y="59898"/>
                  </a:lnTo>
                  <a:lnTo>
                    <a:pt x="1490" y="69178"/>
                  </a:lnTo>
                  <a:lnTo>
                    <a:pt x="0" y="91967"/>
                  </a:lnTo>
                  <a:lnTo>
                    <a:pt x="4750" y="99916"/>
                  </a:lnTo>
                  <a:lnTo>
                    <a:pt x="12596" y="105215"/>
                  </a:lnTo>
                  <a:lnTo>
                    <a:pt x="45995" y="112673"/>
                  </a:lnTo>
                  <a:lnTo>
                    <a:pt x="99202" y="115193"/>
                  </a:lnTo>
                  <a:lnTo>
                    <a:pt x="135218" y="121219"/>
                  </a:lnTo>
                  <a:lnTo>
                    <a:pt x="162526" y="136003"/>
                  </a:lnTo>
                  <a:lnTo>
                    <a:pt x="166913" y="143311"/>
                  </a:lnTo>
                  <a:lnTo>
                    <a:pt x="168668" y="160790"/>
                  </a:lnTo>
                  <a:lnTo>
                    <a:pt x="162429" y="177137"/>
                  </a:lnTo>
                  <a:lnTo>
                    <a:pt x="157489" y="184772"/>
                  </a:lnTo>
                  <a:lnTo>
                    <a:pt x="128181" y="206696"/>
                  </a:lnTo>
                  <a:lnTo>
                    <a:pt x="65792" y="222322"/>
                  </a:lnTo>
                  <a:lnTo>
                    <a:pt x="2126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03559" y="1084435"/>
              <a:ext cx="142395" cy="195232"/>
            </a:xfrm>
            <a:custGeom>
              <a:avLst/>
              <a:gdLst/>
              <a:ahLst/>
              <a:cxnLst/>
              <a:rect l="0" t="0" r="0" b="0"/>
              <a:pathLst>
                <a:path w="142395" h="195232">
                  <a:moveTo>
                    <a:pt x="97270" y="0"/>
                  </a:moveTo>
                  <a:lnTo>
                    <a:pt x="80502" y="5589"/>
                  </a:lnTo>
                  <a:lnTo>
                    <a:pt x="23022" y="54057"/>
                  </a:lnTo>
                  <a:lnTo>
                    <a:pt x="3000" y="90236"/>
                  </a:lnTo>
                  <a:lnTo>
                    <a:pt x="0" y="113804"/>
                  </a:lnTo>
                  <a:lnTo>
                    <a:pt x="7606" y="157530"/>
                  </a:lnTo>
                  <a:lnTo>
                    <a:pt x="22609" y="183806"/>
                  </a:lnTo>
                  <a:lnTo>
                    <a:pt x="32288" y="189218"/>
                  </a:lnTo>
                  <a:lnTo>
                    <a:pt x="58640" y="195231"/>
                  </a:lnTo>
                  <a:lnTo>
                    <a:pt x="83610" y="191664"/>
                  </a:lnTo>
                  <a:lnTo>
                    <a:pt x="114280" y="176502"/>
                  </a:lnTo>
                  <a:lnTo>
                    <a:pt x="129396" y="162673"/>
                  </a:lnTo>
                  <a:lnTo>
                    <a:pt x="140014" y="144829"/>
                  </a:lnTo>
                  <a:lnTo>
                    <a:pt x="142394" y="125200"/>
                  </a:lnTo>
                  <a:lnTo>
                    <a:pt x="134389" y="84002"/>
                  </a:lnTo>
                  <a:lnTo>
                    <a:pt x="121956" y="66190"/>
                  </a:lnTo>
                  <a:lnTo>
                    <a:pt x="107071" y="53984"/>
                  </a:lnTo>
                  <a:lnTo>
                    <a:pt x="101465" y="52367"/>
                  </a:lnTo>
                  <a:lnTo>
                    <a:pt x="86741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1459" y="1126549"/>
              <a:ext cx="138257" cy="192154"/>
            </a:xfrm>
            <a:custGeom>
              <a:avLst/>
              <a:gdLst/>
              <a:ahLst/>
              <a:cxnLst/>
              <a:rect l="0" t="0" r="0" b="0"/>
              <a:pathLst>
                <a:path w="138257" h="192154">
                  <a:moveTo>
                    <a:pt x="14655" y="0"/>
                  </a:moveTo>
                  <a:lnTo>
                    <a:pt x="0" y="43962"/>
                  </a:lnTo>
                  <a:lnTo>
                    <a:pt x="1084" y="85425"/>
                  </a:lnTo>
                  <a:lnTo>
                    <a:pt x="15178" y="146170"/>
                  </a:lnTo>
                  <a:lnTo>
                    <a:pt x="18513" y="157108"/>
                  </a:lnTo>
                  <a:lnTo>
                    <a:pt x="24246" y="165570"/>
                  </a:lnTo>
                  <a:lnTo>
                    <a:pt x="39974" y="178092"/>
                  </a:lnTo>
                  <a:lnTo>
                    <a:pt x="68560" y="191718"/>
                  </a:lnTo>
                  <a:lnTo>
                    <a:pt x="77498" y="192153"/>
                  </a:lnTo>
                  <a:lnTo>
                    <a:pt x="93668" y="186397"/>
                  </a:lnTo>
                  <a:lnTo>
                    <a:pt x="115925" y="164413"/>
                  </a:lnTo>
                  <a:lnTo>
                    <a:pt x="131748" y="135672"/>
                  </a:lnTo>
                  <a:lnTo>
                    <a:pt x="138256" y="93751"/>
                  </a:lnTo>
                  <a:lnTo>
                    <a:pt x="132050" y="39099"/>
                  </a:lnTo>
                  <a:lnTo>
                    <a:pt x="11994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81599" y="1098395"/>
              <a:ext cx="150899" cy="155079"/>
            </a:xfrm>
            <a:custGeom>
              <a:avLst/>
              <a:gdLst/>
              <a:ahLst/>
              <a:cxnLst/>
              <a:rect l="0" t="0" r="0" b="0"/>
              <a:pathLst>
                <a:path w="150899" h="155079">
                  <a:moveTo>
                    <a:pt x="3499" y="70268"/>
                  </a:moveTo>
                  <a:lnTo>
                    <a:pt x="28693" y="125312"/>
                  </a:lnTo>
                  <a:lnTo>
                    <a:pt x="37313" y="150104"/>
                  </a:lnTo>
                  <a:lnTo>
                    <a:pt x="37740" y="155078"/>
                  </a:lnTo>
                  <a:lnTo>
                    <a:pt x="35685" y="154884"/>
                  </a:lnTo>
                  <a:lnTo>
                    <a:pt x="31976" y="151245"/>
                  </a:lnTo>
                  <a:lnTo>
                    <a:pt x="10553" y="100644"/>
                  </a:lnTo>
                  <a:lnTo>
                    <a:pt x="0" y="64320"/>
                  </a:lnTo>
                  <a:lnTo>
                    <a:pt x="2334" y="40718"/>
                  </a:lnTo>
                  <a:lnTo>
                    <a:pt x="6231" y="29511"/>
                  </a:lnTo>
                  <a:lnTo>
                    <a:pt x="19921" y="13939"/>
                  </a:lnTo>
                  <a:lnTo>
                    <a:pt x="28485" y="8149"/>
                  </a:lnTo>
                  <a:lnTo>
                    <a:pt x="68484" y="0"/>
                  </a:lnTo>
                  <a:lnTo>
                    <a:pt x="125574" y="5353"/>
                  </a:lnTo>
                  <a:lnTo>
                    <a:pt x="150898" y="70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84547" y="1095878"/>
              <a:ext cx="137464" cy="149531"/>
            </a:xfrm>
            <a:custGeom>
              <a:avLst/>
              <a:gdLst/>
              <a:ahLst/>
              <a:cxnLst/>
              <a:rect l="0" t="0" r="0" b="0"/>
              <a:pathLst>
                <a:path w="137464" h="149531">
                  <a:moveTo>
                    <a:pt x="84820" y="30671"/>
                  </a:moveTo>
                  <a:lnTo>
                    <a:pt x="79231" y="8314"/>
                  </a:lnTo>
                  <a:lnTo>
                    <a:pt x="72906" y="2898"/>
                  </a:lnTo>
                  <a:lnTo>
                    <a:pt x="64009" y="457"/>
                  </a:lnTo>
                  <a:lnTo>
                    <a:pt x="53399" y="0"/>
                  </a:lnTo>
                  <a:lnTo>
                    <a:pt x="35370" y="5731"/>
                  </a:lnTo>
                  <a:lnTo>
                    <a:pt x="19559" y="17247"/>
                  </a:lnTo>
                  <a:lnTo>
                    <a:pt x="4733" y="34063"/>
                  </a:lnTo>
                  <a:lnTo>
                    <a:pt x="1013" y="44631"/>
                  </a:lnTo>
                  <a:lnTo>
                    <a:pt x="0" y="68851"/>
                  </a:lnTo>
                  <a:lnTo>
                    <a:pt x="6006" y="103205"/>
                  </a:lnTo>
                  <a:lnTo>
                    <a:pt x="18206" y="121790"/>
                  </a:lnTo>
                  <a:lnTo>
                    <a:pt x="35327" y="136679"/>
                  </a:lnTo>
                  <a:lnTo>
                    <a:pt x="54635" y="147195"/>
                  </a:lnTo>
                  <a:lnTo>
                    <a:pt x="78034" y="149530"/>
                  </a:lnTo>
                  <a:lnTo>
                    <a:pt x="101691" y="145498"/>
                  </a:lnTo>
                  <a:lnTo>
                    <a:pt x="137463" y="1254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71614" y="1092732"/>
              <a:ext cx="150439" cy="170688"/>
            </a:xfrm>
            <a:custGeom>
              <a:avLst/>
              <a:gdLst/>
              <a:ahLst/>
              <a:cxnLst/>
              <a:rect l="0" t="0" r="0" b="0"/>
              <a:pathLst>
                <a:path w="150439" h="170688">
                  <a:moveTo>
                    <a:pt x="13567" y="54874"/>
                  </a:moveTo>
                  <a:lnTo>
                    <a:pt x="51045" y="63207"/>
                  </a:lnTo>
                  <a:lnTo>
                    <a:pt x="102469" y="64969"/>
                  </a:lnTo>
                  <a:lnTo>
                    <a:pt x="123659" y="58970"/>
                  </a:lnTo>
                  <a:lnTo>
                    <a:pt x="132585" y="54095"/>
                  </a:lnTo>
                  <a:lnTo>
                    <a:pt x="137366" y="46166"/>
                  </a:lnTo>
                  <a:lnTo>
                    <a:pt x="139558" y="24877"/>
                  </a:lnTo>
                  <a:lnTo>
                    <a:pt x="134996" y="16159"/>
                  </a:lnTo>
                  <a:lnTo>
                    <a:pt x="117448" y="3352"/>
                  </a:lnTo>
                  <a:lnTo>
                    <a:pt x="94052" y="0"/>
                  </a:lnTo>
                  <a:lnTo>
                    <a:pt x="46493" y="7380"/>
                  </a:lnTo>
                  <a:lnTo>
                    <a:pt x="19553" y="22344"/>
                  </a:lnTo>
                  <a:lnTo>
                    <a:pt x="7259" y="38076"/>
                  </a:lnTo>
                  <a:lnTo>
                    <a:pt x="2342" y="47185"/>
                  </a:lnTo>
                  <a:lnTo>
                    <a:pt x="0" y="72904"/>
                  </a:lnTo>
                  <a:lnTo>
                    <a:pt x="4028" y="100322"/>
                  </a:lnTo>
                  <a:lnTo>
                    <a:pt x="19449" y="128911"/>
                  </a:lnTo>
                  <a:lnTo>
                    <a:pt x="32169" y="144711"/>
                  </a:lnTo>
                  <a:lnTo>
                    <a:pt x="58073" y="161171"/>
                  </a:lnTo>
                  <a:lnTo>
                    <a:pt x="105503" y="168807"/>
                  </a:lnTo>
                  <a:lnTo>
                    <a:pt x="150438" y="170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16097" y="1094963"/>
              <a:ext cx="136163" cy="171302"/>
            </a:xfrm>
            <a:custGeom>
              <a:avLst/>
              <a:gdLst/>
              <a:ahLst/>
              <a:cxnLst/>
              <a:rect l="0" t="0" r="0" b="0"/>
              <a:pathLst>
                <a:path w="136163" h="171302">
                  <a:moveTo>
                    <a:pt x="42825" y="0"/>
                  </a:moveTo>
                  <a:lnTo>
                    <a:pt x="18778" y="17981"/>
                  </a:lnTo>
                  <a:lnTo>
                    <a:pt x="4452" y="34898"/>
                  </a:lnTo>
                  <a:lnTo>
                    <a:pt x="865" y="44322"/>
                  </a:lnTo>
                  <a:lnTo>
                    <a:pt x="0" y="64153"/>
                  </a:lnTo>
                  <a:lnTo>
                    <a:pt x="4916" y="70845"/>
                  </a:lnTo>
                  <a:lnTo>
                    <a:pt x="22857" y="78280"/>
                  </a:lnTo>
                  <a:lnTo>
                    <a:pt x="82887" y="86564"/>
                  </a:lnTo>
                  <a:lnTo>
                    <a:pt x="126648" y="98728"/>
                  </a:lnTo>
                  <a:lnTo>
                    <a:pt x="132632" y="105593"/>
                  </a:lnTo>
                  <a:lnTo>
                    <a:pt x="135452" y="114849"/>
                  </a:lnTo>
                  <a:lnTo>
                    <a:pt x="136162" y="125699"/>
                  </a:lnTo>
                  <a:lnTo>
                    <a:pt x="130712" y="143994"/>
                  </a:lnTo>
                  <a:lnTo>
                    <a:pt x="125982" y="152148"/>
                  </a:lnTo>
                  <a:lnTo>
                    <a:pt x="108250" y="164328"/>
                  </a:lnTo>
                  <a:lnTo>
                    <a:pt x="85941" y="171301"/>
                  </a:lnTo>
                  <a:lnTo>
                    <a:pt x="43023" y="169365"/>
                  </a:lnTo>
                  <a:lnTo>
                    <a:pt x="1123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00040" y="1115823"/>
              <a:ext cx="227422" cy="189713"/>
            </a:xfrm>
            <a:custGeom>
              <a:avLst/>
              <a:gdLst/>
              <a:ahLst/>
              <a:cxnLst/>
              <a:rect l="0" t="0" r="0" b="0"/>
              <a:pathLst>
                <a:path w="227422" h="189713">
                  <a:moveTo>
                    <a:pt x="143193" y="84425"/>
                  </a:moveTo>
                  <a:lnTo>
                    <a:pt x="143193" y="62068"/>
                  </a:lnTo>
                  <a:lnTo>
                    <a:pt x="132014" y="31398"/>
                  </a:lnTo>
                  <a:lnTo>
                    <a:pt x="108295" y="5672"/>
                  </a:lnTo>
                  <a:lnTo>
                    <a:pt x="98871" y="1508"/>
                  </a:lnTo>
                  <a:lnTo>
                    <a:pt x="79040" y="0"/>
                  </a:lnTo>
                  <a:lnTo>
                    <a:pt x="70009" y="3575"/>
                  </a:lnTo>
                  <a:lnTo>
                    <a:pt x="53735" y="16906"/>
                  </a:lnTo>
                  <a:lnTo>
                    <a:pt x="9989" y="80029"/>
                  </a:lnTo>
                  <a:lnTo>
                    <a:pt x="0" y="120297"/>
                  </a:lnTo>
                  <a:lnTo>
                    <a:pt x="2629" y="156275"/>
                  </a:lnTo>
                  <a:lnTo>
                    <a:pt x="14040" y="175240"/>
                  </a:lnTo>
                  <a:lnTo>
                    <a:pt x="21996" y="183573"/>
                  </a:lnTo>
                  <a:lnTo>
                    <a:pt x="30809" y="187958"/>
                  </a:lnTo>
                  <a:lnTo>
                    <a:pt x="49961" y="189712"/>
                  </a:lnTo>
                  <a:lnTo>
                    <a:pt x="67051" y="183472"/>
                  </a:lnTo>
                  <a:lnTo>
                    <a:pt x="97087" y="160402"/>
                  </a:lnTo>
                  <a:lnTo>
                    <a:pt x="118483" y="129034"/>
                  </a:lnTo>
                  <a:lnTo>
                    <a:pt x="129863" y="85871"/>
                  </a:lnTo>
                  <a:lnTo>
                    <a:pt x="130797" y="87729"/>
                  </a:lnTo>
                  <a:lnTo>
                    <a:pt x="131419" y="93647"/>
                  </a:lnTo>
                  <a:lnTo>
                    <a:pt x="143474" y="118743"/>
                  </a:lnTo>
                  <a:lnTo>
                    <a:pt x="167453" y="142817"/>
                  </a:lnTo>
                  <a:lnTo>
                    <a:pt x="189850" y="151321"/>
                  </a:lnTo>
                  <a:lnTo>
                    <a:pt x="227421" y="158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61453" y="1105492"/>
              <a:ext cx="92351" cy="171753"/>
            </a:xfrm>
            <a:custGeom>
              <a:avLst/>
              <a:gdLst/>
              <a:ahLst/>
              <a:cxnLst/>
              <a:rect l="0" t="0" r="0" b="0"/>
              <a:pathLst>
                <a:path w="92351" h="171753">
                  <a:moveTo>
                    <a:pt x="8122" y="73699"/>
                  </a:moveTo>
                  <a:lnTo>
                    <a:pt x="22776" y="135792"/>
                  </a:lnTo>
                  <a:lnTo>
                    <a:pt x="33980" y="171752"/>
                  </a:lnTo>
                  <a:lnTo>
                    <a:pt x="5715" y="114709"/>
                  </a:lnTo>
                  <a:lnTo>
                    <a:pt x="0" y="78312"/>
                  </a:lnTo>
                  <a:lnTo>
                    <a:pt x="4902" y="57812"/>
                  </a:lnTo>
                  <a:lnTo>
                    <a:pt x="9485" y="49070"/>
                  </a:lnTo>
                  <a:lnTo>
                    <a:pt x="23935" y="36237"/>
                  </a:lnTo>
                  <a:lnTo>
                    <a:pt x="76046" y="10937"/>
                  </a:lnTo>
                  <a:lnTo>
                    <a:pt x="923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06445" y="1131232"/>
              <a:ext cx="128630" cy="174302"/>
            </a:xfrm>
            <a:custGeom>
              <a:avLst/>
              <a:gdLst/>
              <a:ahLst/>
              <a:cxnLst/>
              <a:rect l="0" t="0" r="0" b="0"/>
              <a:pathLst>
                <a:path w="128630" h="174302">
                  <a:moveTo>
                    <a:pt x="0" y="58488"/>
                  </a:moveTo>
                  <a:lnTo>
                    <a:pt x="11179" y="75255"/>
                  </a:lnTo>
                  <a:lnTo>
                    <a:pt x="26025" y="86607"/>
                  </a:lnTo>
                  <a:lnTo>
                    <a:pt x="45492" y="94382"/>
                  </a:lnTo>
                  <a:lnTo>
                    <a:pt x="69742" y="97837"/>
                  </a:lnTo>
                  <a:lnTo>
                    <a:pt x="92998" y="93134"/>
                  </a:lnTo>
                  <a:lnTo>
                    <a:pt x="104113" y="88604"/>
                  </a:lnTo>
                  <a:lnTo>
                    <a:pt x="119582" y="74213"/>
                  </a:lnTo>
                  <a:lnTo>
                    <a:pt x="125345" y="65461"/>
                  </a:lnTo>
                  <a:lnTo>
                    <a:pt x="128629" y="46379"/>
                  </a:lnTo>
                  <a:lnTo>
                    <a:pt x="127867" y="36378"/>
                  </a:lnTo>
                  <a:lnTo>
                    <a:pt x="117661" y="19025"/>
                  </a:lnTo>
                  <a:lnTo>
                    <a:pt x="110027" y="11122"/>
                  </a:lnTo>
                  <a:lnTo>
                    <a:pt x="89065" y="2341"/>
                  </a:lnTo>
                  <a:lnTo>
                    <a:pt x="76924" y="0"/>
                  </a:lnTo>
                  <a:lnTo>
                    <a:pt x="54076" y="3637"/>
                  </a:lnTo>
                  <a:lnTo>
                    <a:pt x="43070" y="7883"/>
                  </a:lnTo>
                  <a:lnTo>
                    <a:pt x="24602" y="25078"/>
                  </a:lnTo>
                  <a:lnTo>
                    <a:pt x="10934" y="48318"/>
                  </a:lnTo>
                  <a:lnTo>
                    <a:pt x="4860" y="74245"/>
                  </a:lnTo>
                  <a:lnTo>
                    <a:pt x="8399" y="98246"/>
                  </a:lnTo>
                  <a:lnTo>
                    <a:pt x="29735" y="142251"/>
                  </a:lnTo>
                  <a:lnTo>
                    <a:pt x="45971" y="157327"/>
                  </a:lnTo>
                  <a:lnTo>
                    <a:pt x="66055" y="166757"/>
                  </a:lnTo>
                  <a:lnTo>
                    <a:pt x="115814" y="174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43357" y="1133971"/>
              <a:ext cx="166423" cy="403190"/>
            </a:xfrm>
            <a:custGeom>
              <a:avLst/>
              <a:gdLst/>
              <a:ahLst/>
              <a:cxnLst/>
              <a:rect l="0" t="0" r="0" b="0"/>
              <a:pathLst>
                <a:path w="166423" h="403190">
                  <a:moveTo>
                    <a:pt x="136871" y="97863"/>
                  </a:moveTo>
                  <a:lnTo>
                    <a:pt x="133751" y="55171"/>
                  </a:lnTo>
                  <a:lnTo>
                    <a:pt x="127295" y="35605"/>
                  </a:lnTo>
                  <a:lnTo>
                    <a:pt x="116627" y="19110"/>
                  </a:lnTo>
                  <a:lnTo>
                    <a:pt x="100967" y="7099"/>
                  </a:lnTo>
                  <a:lnTo>
                    <a:pt x="91878" y="2259"/>
                  </a:lnTo>
                  <a:lnTo>
                    <a:pt x="72420" y="0"/>
                  </a:lnTo>
                  <a:lnTo>
                    <a:pt x="62318" y="1035"/>
                  </a:lnTo>
                  <a:lnTo>
                    <a:pt x="44855" y="11545"/>
                  </a:lnTo>
                  <a:lnTo>
                    <a:pt x="36922" y="19260"/>
                  </a:lnTo>
                  <a:lnTo>
                    <a:pt x="28108" y="40312"/>
                  </a:lnTo>
                  <a:lnTo>
                    <a:pt x="22450" y="91954"/>
                  </a:lnTo>
                  <a:lnTo>
                    <a:pt x="27915" y="113174"/>
                  </a:lnTo>
                  <a:lnTo>
                    <a:pt x="32648" y="122108"/>
                  </a:lnTo>
                  <a:lnTo>
                    <a:pt x="47265" y="135155"/>
                  </a:lnTo>
                  <a:lnTo>
                    <a:pt x="56077" y="140272"/>
                  </a:lnTo>
                  <a:lnTo>
                    <a:pt x="75226" y="142837"/>
                  </a:lnTo>
                  <a:lnTo>
                    <a:pt x="85246" y="141884"/>
                  </a:lnTo>
                  <a:lnTo>
                    <a:pt x="93095" y="137739"/>
                  </a:lnTo>
                  <a:lnTo>
                    <a:pt x="123770" y="96182"/>
                  </a:lnTo>
                  <a:lnTo>
                    <a:pt x="128137" y="94402"/>
                  </a:lnTo>
                  <a:lnTo>
                    <a:pt x="131048" y="97895"/>
                  </a:lnTo>
                  <a:lnTo>
                    <a:pt x="135146" y="128288"/>
                  </a:lnTo>
                  <a:lnTo>
                    <a:pt x="142119" y="179782"/>
                  </a:lnTo>
                  <a:lnTo>
                    <a:pt x="151424" y="229760"/>
                  </a:lnTo>
                  <a:lnTo>
                    <a:pt x="161589" y="283432"/>
                  </a:lnTo>
                  <a:lnTo>
                    <a:pt x="166422" y="336380"/>
                  </a:lnTo>
                  <a:lnTo>
                    <a:pt x="162421" y="349291"/>
                  </a:lnTo>
                  <a:lnTo>
                    <a:pt x="155073" y="359068"/>
                  </a:lnTo>
                  <a:lnTo>
                    <a:pt x="125497" y="378418"/>
                  </a:lnTo>
                  <a:lnTo>
                    <a:pt x="102570" y="386331"/>
                  </a:lnTo>
                  <a:lnTo>
                    <a:pt x="43311" y="394530"/>
                  </a:lnTo>
                  <a:lnTo>
                    <a:pt x="0" y="4031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64456" y="1131449"/>
              <a:ext cx="105286" cy="179451"/>
            </a:xfrm>
            <a:custGeom>
              <a:avLst/>
              <a:gdLst/>
              <a:ahLst/>
              <a:cxnLst/>
              <a:rect l="0" t="0" r="0" b="0"/>
              <a:pathLst>
                <a:path w="105286" h="179451">
                  <a:moveTo>
                    <a:pt x="0" y="58271"/>
                  </a:moveTo>
                  <a:lnTo>
                    <a:pt x="2339" y="91893"/>
                  </a:lnTo>
                  <a:lnTo>
                    <a:pt x="23719" y="151678"/>
                  </a:lnTo>
                  <a:lnTo>
                    <a:pt x="40433" y="178624"/>
                  </a:lnTo>
                  <a:lnTo>
                    <a:pt x="43333" y="179450"/>
                  </a:lnTo>
                  <a:lnTo>
                    <a:pt x="44096" y="175322"/>
                  </a:lnTo>
                  <a:lnTo>
                    <a:pt x="30835" y="120626"/>
                  </a:lnTo>
                  <a:lnTo>
                    <a:pt x="16279" y="61456"/>
                  </a:lnTo>
                  <a:lnTo>
                    <a:pt x="18153" y="38630"/>
                  </a:lnTo>
                  <a:lnTo>
                    <a:pt x="26005" y="19906"/>
                  </a:lnTo>
                  <a:lnTo>
                    <a:pt x="31375" y="11637"/>
                  </a:lnTo>
                  <a:lnTo>
                    <a:pt x="39634" y="6125"/>
                  </a:lnTo>
                  <a:lnTo>
                    <a:pt x="61288" y="0"/>
                  </a:lnTo>
                  <a:lnTo>
                    <a:pt x="80271" y="397"/>
                  </a:lnTo>
                  <a:lnTo>
                    <a:pt x="105285" y="56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15124" y="1147606"/>
              <a:ext cx="95095" cy="128634"/>
            </a:xfrm>
            <a:custGeom>
              <a:avLst/>
              <a:gdLst/>
              <a:ahLst/>
              <a:cxnLst/>
              <a:rect l="0" t="0" r="0" b="0"/>
              <a:pathLst>
                <a:path w="95095" h="128634">
                  <a:moveTo>
                    <a:pt x="70430" y="10528"/>
                  </a:moveTo>
                  <a:lnTo>
                    <a:pt x="53662" y="4939"/>
                  </a:lnTo>
                  <a:lnTo>
                    <a:pt x="36071" y="8434"/>
                  </a:lnTo>
                  <a:lnTo>
                    <a:pt x="26467" y="12642"/>
                  </a:lnTo>
                  <a:lnTo>
                    <a:pt x="12677" y="26675"/>
                  </a:lnTo>
                  <a:lnTo>
                    <a:pt x="3817" y="45781"/>
                  </a:lnTo>
                  <a:lnTo>
                    <a:pt x="0" y="81675"/>
                  </a:lnTo>
                  <a:lnTo>
                    <a:pt x="3253" y="104150"/>
                  </a:lnTo>
                  <a:lnTo>
                    <a:pt x="8097" y="112717"/>
                  </a:lnTo>
                  <a:lnTo>
                    <a:pt x="22840" y="125356"/>
                  </a:lnTo>
                  <a:lnTo>
                    <a:pt x="44210" y="128633"/>
                  </a:lnTo>
                  <a:lnTo>
                    <a:pt x="56459" y="127869"/>
                  </a:lnTo>
                  <a:lnTo>
                    <a:pt x="65795" y="123851"/>
                  </a:lnTo>
                  <a:lnTo>
                    <a:pt x="79288" y="110027"/>
                  </a:lnTo>
                  <a:lnTo>
                    <a:pt x="93461" y="82513"/>
                  </a:lnTo>
                  <a:lnTo>
                    <a:pt x="95094" y="62409"/>
                  </a:lnTo>
                  <a:lnTo>
                    <a:pt x="90750" y="41775"/>
                  </a:lnTo>
                  <a:lnTo>
                    <a:pt x="704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59253" y="1126549"/>
              <a:ext cx="250224" cy="174267"/>
            </a:xfrm>
            <a:custGeom>
              <a:avLst/>
              <a:gdLst/>
              <a:ahLst/>
              <a:cxnLst/>
              <a:rect l="0" t="0" r="0" b="0"/>
              <a:pathLst>
                <a:path w="250224" h="174267">
                  <a:moveTo>
                    <a:pt x="0" y="0"/>
                  </a:moveTo>
                  <a:lnTo>
                    <a:pt x="8334" y="48931"/>
                  </a:lnTo>
                  <a:lnTo>
                    <a:pt x="15685" y="102472"/>
                  </a:lnTo>
                  <a:lnTo>
                    <a:pt x="25055" y="136037"/>
                  </a:lnTo>
                  <a:lnTo>
                    <a:pt x="30742" y="144503"/>
                  </a:lnTo>
                  <a:lnTo>
                    <a:pt x="46418" y="157030"/>
                  </a:lnTo>
                  <a:lnTo>
                    <a:pt x="54343" y="158499"/>
                  </a:lnTo>
                  <a:lnTo>
                    <a:pt x="61965" y="157139"/>
                  </a:lnTo>
                  <a:lnTo>
                    <a:pt x="69386" y="153892"/>
                  </a:lnTo>
                  <a:lnTo>
                    <a:pt x="91009" y="132555"/>
                  </a:lnTo>
                  <a:lnTo>
                    <a:pt x="106644" y="104006"/>
                  </a:lnTo>
                  <a:lnTo>
                    <a:pt x="108619" y="83659"/>
                  </a:lnTo>
                  <a:lnTo>
                    <a:pt x="107508" y="73320"/>
                  </a:lnTo>
                  <a:lnTo>
                    <a:pt x="107936" y="71107"/>
                  </a:lnTo>
                  <a:lnTo>
                    <a:pt x="126704" y="127320"/>
                  </a:lnTo>
                  <a:lnTo>
                    <a:pt x="134691" y="146664"/>
                  </a:lnTo>
                  <a:lnTo>
                    <a:pt x="146041" y="163060"/>
                  </a:lnTo>
                  <a:lnTo>
                    <a:pt x="165124" y="171907"/>
                  </a:lnTo>
                  <a:lnTo>
                    <a:pt x="176763" y="174266"/>
                  </a:lnTo>
                  <a:lnTo>
                    <a:pt x="199054" y="170648"/>
                  </a:lnTo>
                  <a:lnTo>
                    <a:pt x="209912" y="166408"/>
                  </a:lnTo>
                  <a:lnTo>
                    <a:pt x="225096" y="152338"/>
                  </a:lnTo>
                  <a:lnTo>
                    <a:pt x="244375" y="114709"/>
                  </a:lnTo>
                  <a:lnTo>
                    <a:pt x="250223" y="78311"/>
                  </a:lnTo>
                  <a:lnTo>
                    <a:pt x="244027" y="24784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64580" y="1109182"/>
              <a:ext cx="157928" cy="206881"/>
            </a:xfrm>
            <a:custGeom>
              <a:avLst/>
              <a:gdLst/>
              <a:ahLst/>
              <a:cxnLst/>
              <a:rect l="0" t="0" r="0" b="0"/>
              <a:pathLst>
                <a:path w="157928" h="206881">
                  <a:moveTo>
                    <a:pt x="0" y="48952"/>
                  </a:moveTo>
                  <a:lnTo>
                    <a:pt x="5589" y="107569"/>
                  </a:lnTo>
                  <a:lnTo>
                    <a:pt x="14655" y="142359"/>
                  </a:lnTo>
                  <a:lnTo>
                    <a:pt x="16789" y="145149"/>
                  </a:lnTo>
                  <a:lnTo>
                    <a:pt x="18212" y="142329"/>
                  </a:lnTo>
                  <a:lnTo>
                    <a:pt x="18623" y="127888"/>
                  </a:lnTo>
                  <a:lnTo>
                    <a:pt x="11825" y="74252"/>
                  </a:lnTo>
                  <a:lnTo>
                    <a:pt x="10913" y="34092"/>
                  </a:lnTo>
                  <a:lnTo>
                    <a:pt x="16938" y="12712"/>
                  </a:lnTo>
                  <a:lnTo>
                    <a:pt x="21821" y="3735"/>
                  </a:lnTo>
                  <a:lnTo>
                    <a:pt x="28586" y="90"/>
                  </a:lnTo>
                  <a:lnTo>
                    <a:pt x="36604" y="0"/>
                  </a:lnTo>
                  <a:lnTo>
                    <a:pt x="53703" y="6139"/>
                  </a:lnTo>
                  <a:lnTo>
                    <a:pt x="96513" y="35746"/>
                  </a:lnTo>
                  <a:lnTo>
                    <a:pt x="110356" y="52442"/>
                  </a:lnTo>
                  <a:lnTo>
                    <a:pt x="136391" y="112430"/>
                  </a:lnTo>
                  <a:lnTo>
                    <a:pt x="144137" y="146919"/>
                  </a:lnTo>
                  <a:lnTo>
                    <a:pt x="149552" y="180535"/>
                  </a:lnTo>
                  <a:lnTo>
                    <a:pt x="157927" y="2068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27792" y="128447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72142" y="2949426"/>
            <a:ext cx="2429428" cy="251365"/>
            <a:chOff x="3872142" y="2949426"/>
            <a:chExt cx="2429428" cy="251365"/>
          </a:xfrm>
        </p:grpSpPr>
        <p:sp>
          <p:nvSpPr>
            <p:cNvPr id="34" name="Freeform 33"/>
            <p:cNvSpPr/>
            <p:nvPr/>
          </p:nvSpPr>
          <p:spPr>
            <a:xfrm>
              <a:off x="3872142" y="2981012"/>
              <a:ext cx="123687" cy="196817"/>
            </a:xfrm>
            <a:custGeom>
              <a:avLst/>
              <a:gdLst/>
              <a:ahLst/>
              <a:cxnLst/>
              <a:rect l="0" t="0" r="0" b="0"/>
              <a:pathLst>
                <a:path w="123687" h="196817">
                  <a:moveTo>
                    <a:pt x="18401" y="42114"/>
                  </a:moveTo>
                  <a:lnTo>
                    <a:pt x="23990" y="104207"/>
                  </a:lnTo>
                  <a:lnTo>
                    <a:pt x="36359" y="155591"/>
                  </a:lnTo>
                  <a:lnTo>
                    <a:pt x="43150" y="183015"/>
                  </a:lnTo>
                  <a:lnTo>
                    <a:pt x="41919" y="191031"/>
                  </a:lnTo>
                  <a:lnTo>
                    <a:pt x="37589" y="195204"/>
                  </a:lnTo>
                  <a:lnTo>
                    <a:pt x="31193" y="196816"/>
                  </a:lnTo>
                  <a:lnTo>
                    <a:pt x="25759" y="194382"/>
                  </a:lnTo>
                  <a:lnTo>
                    <a:pt x="16602" y="182318"/>
                  </a:lnTo>
                  <a:lnTo>
                    <a:pt x="2361" y="137572"/>
                  </a:lnTo>
                  <a:lnTo>
                    <a:pt x="0" y="97434"/>
                  </a:lnTo>
                  <a:lnTo>
                    <a:pt x="7359" y="58245"/>
                  </a:lnTo>
                  <a:lnTo>
                    <a:pt x="17783" y="39145"/>
                  </a:lnTo>
                  <a:lnTo>
                    <a:pt x="42394" y="15238"/>
                  </a:lnTo>
                  <a:lnTo>
                    <a:pt x="64940" y="6772"/>
                  </a:lnTo>
                  <a:lnTo>
                    <a:pt x="1236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06356" y="2990004"/>
              <a:ext cx="147117" cy="145643"/>
            </a:xfrm>
            <a:custGeom>
              <a:avLst/>
              <a:gdLst/>
              <a:ahLst/>
              <a:cxnLst/>
              <a:rect l="0" t="0" r="0" b="0"/>
              <a:pathLst>
                <a:path w="147117" h="145643">
                  <a:moveTo>
                    <a:pt x="0" y="33122"/>
                  </a:moveTo>
                  <a:lnTo>
                    <a:pt x="11178" y="44300"/>
                  </a:lnTo>
                  <a:lnTo>
                    <a:pt x="73217" y="67966"/>
                  </a:lnTo>
                  <a:lnTo>
                    <a:pt x="110731" y="67493"/>
                  </a:lnTo>
                  <a:lnTo>
                    <a:pt x="131492" y="59706"/>
                  </a:lnTo>
                  <a:lnTo>
                    <a:pt x="140304" y="54354"/>
                  </a:lnTo>
                  <a:lnTo>
                    <a:pt x="145008" y="46107"/>
                  </a:lnTo>
                  <a:lnTo>
                    <a:pt x="147116" y="24465"/>
                  </a:lnTo>
                  <a:lnTo>
                    <a:pt x="143701" y="15653"/>
                  </a:lnTo>
                  <a:lnTo>
                    <a:pt x="130548" y="2741"/>
                  </a:lnTo>
                  <a:lnTo>
                    <a:pt x="122126" y="0"/>
                  </a:lnTo>
                  <a:lnTo>
                    <a:pt x="103411" y="74"/>
                  </a:lnTo>
                  <a:lnTo>
                    <a:pt x="73144" y="12282"/>
                  </a:lnTo>
                  <a:lnTo>
                    <a:pt x="47539" y="30717"/>
                  </a:lnTo>
                  <a:lnTo>
                    <a:pt x="30723" y="56586"/>
                  </a:lnTo>
                  <a:lnTo>
                    <a:pt x="28472" y="76306"/>
                  </a:lnTo>
                  <a:lnTo>
                    <a:pt x="36560" y="117561"/>
                  </a:lnTo>
                  <a:lnTo>
                    <a:pt x="41921" y="125680"/>
                  </a:lnTo>
                  <a:lnTo>
                    <a:pt x="57235" y="137820"/>
                  </a:lnTo>
                  <a:lnTo>
                    <a:pt x="91178" y="145642"/>
                  </a:lnTo>
                  <a:lnTo>
                    <a:pt x="136870" y="138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47752" y="2949426"/>
              <a:ext cx="124275" cy="200043"/>
            </a:xfrm>
            <a:custGeom>
              <a:avLst/>
              <a:gdLst/>
              <a:ahLst/>
              <a:cxnLst/>
              <a:rect l="0" t="0" r="0" b="0"/>
              <a:pathLst>
                <a:path w="124275" h="200043">
                  <a:moveTo>
                    <a:pt x="63930" y="0"/>
                  </a:moveTo>
                  <a:lnTo>
                    <a:pt x="39884" y="9576"/>
                  </a:lnTo>
                  <a:lnTo>
                    <a:pt x="4337" y="39404"/>
                  </a:lnTo>
                  <a:lnTo>
                    <a:pt x="805" y="47326"/>
                  </a:lnTo>
                  <a:lnTo>
                    <a:pt x="0" y="65488"/>
                  </a:lnTo>
                  <a:lnTo>
                    <a:pt x="4932" y="71735"/>
                  </a:lnTo>
                  <a:lnTo>
                    <a:pt x="22891" y="78676"/>
                  </a:lnTo>
                  <a:lnTo>
                    <a:pt x="82934" y="89736"/>
                  </a:lnTo>
                  <a:lnTo>
                    <a:pt x="103962" y="101884"/>
                  </a:lnTo>
                  <a:lnTo>
                    <a:pt x="121106" y="118982"/>
                  </a:lnTo>
                  <a:lnTo>
                    <a:pt x="124274" y="128454"/>
                  </a:lnTo>
                  <a:lnTo>
                    <a:pt x="121555" y="148338"/>
                  </a:lnTo>
                  <a:lnTo>
                    <a:pt x="109428" y="165754"/>
                  </a:lnTo>
                  <a:lnTo>
                    <a:pt x="101281" y="173674"/>
                  </a:lnTo>
                  <a:lnTo>
                    <a:pt x="61869" y="190409"/>
                  </a:lnTo>
                  <a:lnTo>
                    <a:pt x="2181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02473" y="2996480"/>
              <a:ext cx="134061" cy="163652"/>
            </a:xfrm>
            <a:custGeom>
              <a:avLst/>
              <a:gdLst/>
              <a:ahLst/>
              <a:cxnLst/>
              <a:rect l="0" t="0" r="0" b="0"/>
              <a:pathLst>
                <a:path w="134061" h="163652">
                  <a:moveTo>
                    <a:pt x="77665" y="5589"/>
                  </a:moveTo>
                  <a:lnTo>
                    <a:pt x="60898" y="0"/>
                  </a:lnTo>
                  <a:lnTo>
                    <a:pt x="43307" y="3495"/>
                  </a:lnTo>
                  <a:lnTo>
                    <a:pt x="33703" y="7702"/>
                  </a:lnTo>
                  <a:lnTo>
                    <a:pt x="19912" y="21736"/>
                  </a:lnTo>
                  <a:lnTo>
                    <a:pt x="5571" y="52487"/>
                  </a:lnTo>
                  <a:lnTo>
                    <a:pt x="0" y="76736"/>
                  </a:lnTo>
                  <a:lnTo>
                    <a:pt x="1424" y="99211"/>
                  </a:lnTo>
                  <a:lnTo>
                    <a:pt x="14391" y="131595"/>
                  </a:lnTo>
                  <a:lnTo>
                    <a:pt x="38640" y="157828"/>
                  </a:lnTo>
                  <a:lnTo>
                    <a:pt x="48139" y="162064"/>
                  </a:lnTo>
                  <a:lnTo>
                    <a:pt x="68052" y="163651"/>
                  </a:lnTo>
                  <a:lnTo>
                    <a:pt x="98994" y="152378"/>
                  </a:lnTo>
                  <a:lnTo>
                    <a:pt x="113661" y="137509"/>
                  </a:lnTo>
                  <a:lnTo>
                    <a:pt x="132609" y="99368"/>
                  </a:lnTo>
                  <a:lnTo>
                    <a:pt x="134060" y="78854"/>
                  </a:lnTo>
                  <a:lnTo>
                    <a:pt x="129636" y="58038"/>
                  </a:lnTo>
                  <a:lnTo>
                    <a:pt x="119871" y="37089"/>
                  </a:lnTo>
                  <a:lnTo>
                    <a:pt x="104612" y="223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78858" y="2981012"/>
              <a:ext cx="121111" cy="189606"/>
            </a:xfrm>
            <a:custGeom>
              <a:avLst/>
              <a:gdLst/>
              <a:ahLst/>
              <a:cxnLst/>
              <a:rect l="0" t="0" r="0" b="0"/>
              <a:pathLst>
                <a:path w="121111" h="189606">
                  <a:moveTo>
                    <a:pt x="17094" y="0"/>
                  </a:moveTo>
                  <a:lnTo>
                    <a:pt x="306" y="56215"/>
                  </a:lnTo>
                  <a:lnTo>
                    <a:pt x="0" y="111667"/>
                  </a:lnTo>
                  <a:lnTo>
                    <a:pt x="5987" y="135028"/>
                  </a:lnTo>
                  <a:lnTo>
                    <a:pt x="16447" y="157108"/>
                  </a:lnTo>
                  <a:lnTo>
                    <a:pt x="41079" y="183681"/>
                  </a:lnTo>
                  <a:lnTo>
                    <a:pt x="50631" y="187965"/>
                  </a:lnTo>
                  <a:lnTo>
                    <a:pt x="70604" y="189605"/>
                  </a:lnTo>
                  <a:lnTo>
                    <a:pt x="88060" y="183315"/>
                  </a:lnTo>
                  <a:lnTo>
                    <a:pt x="95990" y="178362"/>
                  </a:lnTo>
                  <a:lnTo>
                    <a:pt x="107921" y="163500"/>
                  </a:lnTo>
                  <a:lnTo>
                    <a:pt x="115953" y="144026"/>
                  </a:lnTo>
                  <a:lnTo>
                    <a:pt x="121110" y="93397"/>
                  </a:lnTo>
                  <a:lnTo>
                    <a:pt x="120645" y="69586"/>
                  </a:lnTo>
                  <a:lnTo>
                    <a:pt x="11185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43351" y="2991541"/>
              <a:ext cx="136871" cy="151103"/>
            </a:xfrm>
            <a:custGeom>
              <a:avLst/>
              <a:gdLst/>
              <a:ahLst/>
              <a:cxnLst/>
              <a:rect l="0" t="0" r="0" b="0"/>
              <a:pathLst>
                <a:path w="136871" h="151103">
                  <a:moveTo>
                    <a:pt x="0" y="52642"/>
                  </a:moveTo>
                  <a:lnTo>
                    <a:pt x="29309" y="87540"/>
                  </a:lnTo>
                  <a:lnTo>
                    <a:pt x="61233" y="147689"/>
                  </a:lnTo>
                  <a:lnTo>
                    <a:pt x="63049" y="151102"/>
                  </a:lnTo>
                  <a:lnTo>
                    <a:pt x="43297" y="122670"/>
                  </a:lnTo>
                  <a:lnTo>
                    <a:pt x="17959" y="62848"/>
                  </a:lnTo>
                  <a:lnTo>
                    <a:pt x="17822" y="52427"/>
                  </a:lnTo>
                  <a:lnTo>
                    <a:pt x="23908" y="31489"/>
                  </a:lnTo>
                  <a:lnTo>
                    <a:pt x="31147" y="23332"/>
                  </a:lnTo>
                  <a:lnTo>
                    <a:pt x="51668" y="11150"/>
                  </a:lnTo>
                  <a:lnTo>
                    <a:pt x="100630" y="220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51029" y="2985403"/>
              <a:ext cx="118706" cy="175147"/>
            </a:xfrm>
            <a:custGeom>
              <a:avLst/>
              <a:gdLst/>
              <a:ahLst/>
              <a:cxnLst/>
              <a:rect l="0" t="0" r="0" b="0"/>
              <a:pathLst>
                <a:path w="118706" h="175147">
                  <a:moveTo>
                    <a:pt x="87120" y="27195"/>
                  </a:moveTo>
                  <a:lnTo>
                    <a:pt x="81531" y="10427"/>
                  </a:lnTo>
                  <a:lnTo>
                    <a:pt x="74035" y="5488"/>
                  </a:lnTo>
                  <a:lnTo>
                    <a:pt x="50109" y="0"/>
                  </a:lnTo>
                  <a:lnTo>
                    <a:pt x="39049" y="2046"/>
                  </a:lnTo>
                  <a:lnTo>
                    <a:pt x="20521" y="13678"/>
                  </a:lnTo>
                  <a:lnTo>
                    <a:pt x="7608" y="33665"/>
                  </a:lnTo>
                  <a:lnTo>
                    <a:pt x="2526" y="45546"/>
                  </a:lnTo>
                  <a:lnTo>
                    <a:pt x="0" y="71226"/>
                  </a:lnTo>
                  <a:lnTo>
                    <a:pt x="7910" y="120250"/>
                  </a:lnTo>
                  <a:lnTo>
                    <a:pt x="22966" y="147443"/>
                  </a:lnTo>
                  <a:lnTo>
                    <a:pt x="42245" y="170318"/>
                  </a:lnTo>
                  <a:lnTo>
                    <a:pt x="50184" y="174083"/>
                  </a:lnTo>
                  <a:lnTo>
                    <a:pt x="68364" y="175146"/>
                  </a:lnTo>
                  <a:lnTo>
                    <a:pt x="118705" y="153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03248" y="2999900"/>
              <a:ext cx="124415" cy="170626"/>
            </a:xfrm>
            <a:custGeom>
              <a:avLst/>
              <a:gdLst/>
              <a:ahLst/>
              <a:cxnLst/>
              <a:rect l="0" t="0" r="0" b="0"/>
              <a:pathLst>
                <a:path w="124415" h="170626">
                  <a:moveTo>
                    <a:pt x="8600" y="75869"/>
                  </a:moveTo>
                  <a:lnTo>
                    <a:pt x="67217" y="70279"/>
                  </a:lnTo>
                  <a:lnTo>
                    <a:pt x="87685" y="61296"/>
                  </a:lnTo>
                  <a:lnTo>
                    <a:pt x="96418" y="55625"/>
                  </a:lnTo>
                  <a:lnTo>
                    <a:pt x="101071" y="47165"/>
                  </a:lnTo>
                  <a:lnTo>
                    <a:pt x="103121" y="25287"/>
                  </a:lnTo>
                  <a:lnTo>
                    <a:pt x="99690" y="16411"/>
                  </a:lnTo>
                  <a:lnTo>
                    <a:pt x="86519" y="3430"/>
                  </a:lnTo>
                  <a:lnTo>
                    <a:pt x="65848" y="0"/>
                  </a:lnTo>
                  <a:lnTo>
                    <a:pt x="42233" y="3544"/>
                  </a:lnTo>
                  <a:lnTo>
                    <a:pt x="20038" y="12919"/>
                  </a:lnTo>
                  <a:lnTo>
                    <a:pt x="12716" y="22204"/>
                  </a:lnTo>
                  <a:lnTo>
                    <a:pt x="4580" y="48118"/>
                  </a:lnTo>
                  <a:lnTo>
                    <a:pt x="0" y="90003"/>
                  </a:lnTo>
                  <a:lnTo>
                    <a:pt x="9822" y="132049"/>
                  </a:lnTo>
                  <a:lnTo>
                    <a:pt x="24351" y="150750"/>
                  </a:lnTo>
                  <a:lnTo>
                    <a:pt x="33139" y="157375"/>
                  </a:lnTo>
                  <a:lnTo>
                    <a:pt x="55381" y="164736"/>
                  </a:lnTo>
                  <a:lnTo>
                    <a:pt x="91092" y="168880"/>
                  </a:lnTo>
                  <a:lnTo>
                    <a:pt x="124414" y="170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32773" y="2985951"/>
              <a:ext cx="115988" cy="156142"/>
            </a:xfrm>
            <a:custGeom>
              <a:avLst/>
              <a:gdLst/>
              <a:ahLst/>
              <a:cxnLst/>
              <a:rect l="0" t="0" r="0" b="0"/>
              <a:pathLst>
                <a:path w="115988" h="156142">
                  <a:moveTo>
                    <a:pt x="115987" y="5590"/>
                  </a:moveTo>
                  <a:lnTo>
                    <a:pt x="93631" y="0"/>
                  </a:lnTo>
                  <a:lnTo>
                    <a:pt x="73296" y="3495"/>
                  </a:lnTo>
                  <a:lnTo>
                    <a:pt x="22324" y="31267"/>
                  </a:lnTo>
                  <a:lnTo>
                    <a:pt x="5729" y="44688"/>
                  </a:lnTo>
                  <a:lnTo>
                    <a:pt x="1538" y="52712"/>
                  </a:lnTo>
                  <a:lnTo>
                    <a:pt x="0" y="70987"/>
                  </a:lnTo>
                  <a:lnTo>
                    <a:pt x="5907" y="77263"/>
                  </a:lnTo>
                  <a:lnTo>
                    <a:pt x="28069" y="84238"/>
                  </a:lnTo>
                  <a:lnTo>
                    <a:pt x="80380" y="89885"/>
                  </a:lnTo>
                  <a:lnTo>
                    <a:pt x="103671" y="94917"/>
                  </a:lnTo>
                  <a:lnTo>
                    <a:pt x="110116" y="100236"/>
                  </a:lnTo>
                  <a:lnTo>
                    <a:pt x="113243" y="107291"/>
                  </a:lnTo>
                  <a:lnTo>
                    <a:pt x="114158" y="115505"/>
                  </a:lnTo>
                  <a:lnTo>
                    <a:pt x="108935" y="130870"/>
                  </a:lnTo>
                  <a:lnTo>
                    <a:pt x="104267" y="138243"/>
                  </a:lnTo>
                  <a:lnTo>
                    <a:pt x="86602" y="149554"/>
                  </a:lnTo>
                  <a:lnTo>
                    <a:pt x="64323" y="156141"/>
                  </a:lnTo>
                  <a:lnTo>
                    <a:pt x="33219" y="153273"/>
                  </a:lnTo>
                  <a:lnTo>
                    <a:pt x="174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03777" y="3017363"/>
              <a:ext cx="187181" cy="173830"/>
            </a:xfrm>
            <a:custGeom>
              <a:avLst/>
              <a:gdLst/>
              <a:ahLst/>
              <a:cxnLst/>
              <a:rect l="0" t="0" r="0" b="0"/>
              <a:pathLst>
                <a:path w="187181" h="173830">
                  <a:moveTo>
                    <a:pt x="124009" y="121576"/>
                  </a:moveTo>
                  <a:lnTo>
                    <a:pt x="120889" y="78885"/>
                  </a:lnTo>
                  <a:lnTo>
                    <a:pt x="104881" y="27914"/>
                  </a:lnTo>
                  <a:lnTo>
                    <a:pt x="93671" y="11318"/>
                  </a:lnTo>
                  <a:lnTo>
                    <a:pt x="85066" y="5957"/>
                  </a:lnTo>
                  <a:lnTo>
                    <a:pt x="63027" y="0"/>
                  </a:lnTo>
                  <a:lnTo>
                    <a:pt x="52939" y="751"/>
                  </a:lnTo>
                  <a:lnTo>
                    <a:pt x="35491" y="7825"/>
                  </a:lnTo>
                  <a:lnTo>
                    <a:pt x="23056" y="21887"/>
                  </a:lnTo>
                  <a:lnTo>
                    <a:pt x="5542" y="59511"/>
                  </a:lnTo>
                  <a:lnTo>
                    <a:pt x="0" y="95908"/>
                  </a:lnTo>
                  <a:lnTo>
                    <a:pt x="3948" y="136328"/>
                  </a:lnTo>
                  <a:lnTo>
                    <a:pt x="12547" y="157768"/>
                  </a:lnTo>
                  <a:lnTo>
                    <a:pt x="18115" y="166761"/>
                  </a:lnTo>
                  <a:lnTo>
                    <a:pt x="26507" y="171587"/>
                  </a:lnTo>
                  <a:lnTo>
                    <a:pt x="48310" y="173829"/>
                  </a:lnTo>
                  <a:lnTo>
                    <a:pt x="58335" y="170449"/>
                  </a:lnTo>
                  <a:lnTo>
                    <a:pt x="75713" y="157336"/>
                  </a:lnTo>
                  <a:lnTo>
                    <a:pt x="93062" y="124633"/>
                  </a:lnTo>
                  <a:lnTo>
                    <a:pt x="105611" y="90897"/>
                  </a:lnTo>
                  <a:lnTo>
                    <a:pt x="109404" y="88255"/>
                  </a:lnTo>
                  <a:lnTo>
                    <a:pt x="113103" y="91173"/>
                  </a:lnTo>
                  <a:lnTo>
                    <a:pt x="133034" y="129479"/>
                  </a:lnTo>
                  <a:lnTo>
                    <a:pt x="152196" y="145756"/>
                  </a:lnTo>
                  <a:lnTo>
                    <a:pt x="187180" y="163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26054" y="3022491"/>
              <a:ext cx="101775" cy="172710"/>
            </a:xfrm>
            <a:custGeom>
              <a:avLst/>
              <a:gdLst/>
              <a:ahLst/>
              <a:cxnLst/>
              <a:rect l="0" t="0" r="0" b="0"/>
              <a:pathLst>
                <a:path w="101775" h="172710">
                  <a:moveTo>
                    <a:pt x="28074" y="63806"/>
                  </a:moveTo>
                  <a:lnTo>
                    <a:pt x="22486" y="80574"/>
                  </a:lnTo>
                  <a:lnTo>
                    <a:pt x="22861" y="98164"/>
                  </a:lnTo>
                  <a:lnTo>
                    <a:pt x="39069" y="158806"/>
                  </a:lnTo>
                  <a:lnTo>
                    <a:pt x="43489" y="172709"/>
                  </a:lnTo>
                  <a:lnTo>
                    <a:pt x="27539" y="117007"/>
                  </a:lnTo>
                  <a:lnTo>
                    <a:pt x="4390" y="55474"/>
                  </a:lnTo>
                  <a:lnTo>
                    <a:pt x="0" y="28128"/>
                  </a:lnTo>
                  <a:lnTo>
                    <a:pt x="2339" y="17793"/>
                  </a:lnTo>
                  <a:lnTo>
                    <a:pt x="7408" y="9734"/>
                  </a:lnTo>
                  <a:lnTo>
                    <a:pt x="14297" y="3192"/>
                  </a:lnTo>
                  <a:lnTo>
                    <a:pt x="23569" y="0"/>
                  </a:lnTo>
                  <a:lnTo>
                    <a:pt x="68952" y="163"/>
                  </a:lnTo>
                  <a:lnTo>
                    <a:pt x="101774" y="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69942" y="2988986"/>
              <a:ext cx="231628" cy="211805"/>
            </a:xfrm>
            <a:custGeom>
              <a:avLst/>
              <a:gdLst/>
              <a:ahLst/>
              <a:cxnLst/>
              <a:rect l="0" t="0" r="0" b="0"/>
              <a:pathLst>
                <a:path w="231628" h="211805">
                  <a:moveTo>
                    <a:pt x="0" y="86783"/>
                  </a:moveTo>
                  <a:lnTo>
                    <a:pt x="37477" y="95116"/>
                  </a:lnTo>
                  <a:lnTo>
                    <a:pt x="72326" y="93541"/>
                  </a:lnTo>
                  <a:lnTo>
                    <a:pt x="94146" y="87447"/>
                  </a:lnTo>
                  <a:lnTo>
                    <a:pt x="115542" y="76939"/>
                  </a:lnTo>
                  <a:lnTo>
                    <a:pt x="130511" y="61351"/>
                  </a:lnTo>
                  <a:lnTo>
                    <a:pt x="136140" y="52280"/>
                  </a:lnTo>
                  <a:lnTo>
                    <a:pt x="137553" y="42724"/>
                  </a:lnTo>
                  <a:lnTo>
                    <a:pt x="132884" y="22747"/>
                  </a:lnTo>
                  <a:lnTo>
                    <a:pt x="127194" y="14847"/>
                  </a:lnTo>
                  <a:lnTo>
                    <a:pt x="111513" y="2949"/>
                  </a:lnTo>
                  <a:lnTo>
                    <a:pt x="92845" y="0"/>
                  </a:lnTo>
                  <a:lnTo>
                    <a:pt x="82954" y="852"/>
                  </a:lnTo>
                  <a:lnTo>
                    <a:pt x="65724" y="8037"/>
                  </a:lnTo>
                  <a:lnTo>
                    <a:pt x="35599" y="31713"/>
                  </a:lnTo>
                  <a:lnTo>
                    <a:pt x="19776" y="68776"/>
                  </a:lnTo>
                  <a:lnTo>
                    <a:pt x="18858" y="116802"/>
                  </a:lnTo>
                  <a:lnTo>
                    <a:pt x="25994" y="156899"/>
                  </a:lnTo>
                  <a:lnTo>
                    <a:pt x="41107" y="185416"/>
                  </a:lnTo>
                  <a:lnTo>
                    <a:pt x="56874" y="198080"/>
                  </a:lnTo>
                  <a:lnTo>
                    <a:pt x="76749" y="206438"/>
                  </a:lnTo>
                  <a:lnTo>
                    <a:pt x="127637" y="211804"/>
                  </a:lnTo>
                  <a:lnTo>
                    <a:pt x="188339" y="207274"/>
                  </a:lnTo>
                  <a:lnTo>
                    <a:pt x="231627" y="202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608167" y="2821876"/>
            <a:ext cx="1039626" cy="504535"/>
            <a:chOff x="6608167" y="2821876"/>
            <a:chExt cx="1039626" cy="504535"/>
          </a:xfrm>
        </p:grpSpPr>
        <p:sp>
          <p:nvSpPr>
            <p:cNvPr id="47" name="Freeform 46"/>
            <p:cNvSpPr/>
            <p:nvPr/>
          </p:nvSpPr>
          <p:spPr>
            <a:xfrm>
              <a:off x="6608167" y="3019493"/>
              <a:ext cx="266196" cy="224733"/>
            </a:xfrm>
            <a:custGeom>
              <a:avLst/>
              <a:gdLst/>
              <a:ahLst/>
              <a:cxnLst/>
              <a:rect l="0" t="0" r="0" b="0"/>
              <a:pathLst>
                <a:path w="266196" h="224733">
                  <a:moveTo>
                    <a:pt x="30313" y="87861"/>
                  </a:moveTo>
                  <a:lnTo>
                    <a:pt x="21981" y="136792"/>
                  </a:lnTo>
                  <a:lnTo>
                    <a:pt x="20219" y="195922"/>
                  </a:lnTo>
                  <a:lnTo>
                    <a:pt x="18905" y="200846"/>
                  </a:lnTo>
                  <a:lnTo>
                    <a:pt x="16858" y="199449"/>
                  </a:lnTo>
                  <a:lnTo>
                    <a:pt x="5169" y="163585"/>
                  </a:lnTo>
                  <a:lnTo>
                    <a:pt x="0" y="104205"/>
                  </a:lnTo>
                  <a:lnTo>
                    <a:pt x="2099" y="43083"/>
                  </a:lnTo>
                  <a:lnTo>
                    <a:pt x="4485" y="26423"/>
                  </a:lnTo>
                  <a:lnTo>
                    <a:pt x="10755" y="15317"/>
                  </a:lnTo>
                  <a:lnTo>
                    <a:pt x="19614" y="7913"/>
                  </a:lnTo>
                  <a:lnTo>
                    <a:pt x="30199" y="2977"/>
                  </a:lnTo>
                  <a:lnTo>
                    <a:pt x="39596" y="3195"/>
                  </a:lnTo>
                  <a:lnTo>
                    <a:pt x="48201" y="6851"/>
                  </a:lnTo>
                  <a:lnTo>
                    <a:pt x="71488" y="28763"/>
                  </a:lnTo>
                  <a:lnTo>
                    <a:pt x="90086" y="57482"/>
                  </a:lnTo>
                  <a:lnTo>
                    <a:pt x="106851" y="104217"/>
                  </a:lnTo>
                  <a:lnTo>
                    <a:pt x="113022" y="147980"/>
                  </a:lnTo>
                  <a:lnTo>
                    <a:pt x="114342" y="96413"/>
                  </a:lnTo>
                  <a:lnTo>
                    <a:pt x="124077" y="40201"/>
                  </a:lnTo>
                  <a:lnTo>
                    <a:pt x="134767" y="16376"/>
                  </a:lnTo>
                  <a:lnTo>
                    <a:pt x="143234" y="8619"/>
                  </a:lnTo>
                  <a:lnTo>
                    <a:pt x="165118" y="0"/>
                  </a:lnTo>
                  <a:lnTo>
                    <a:pt x="175165" y="1211"/>
                  </a:lnTo>
                  <a:lnTo>
                    <a:pt x="192568" y="11915"/>
                  </a:lnTo>
                  <a:lnTo>
                    <a:pt x="237138" y="67531"/>
                  </a:lnTo>
                  <a:lnTo>
                    <a:pt x="260985" y="127875"/>
                  </a:lnTo>
                  <a:lnTo>
                    <a:pt x="266195" y="151269"/>
                  </a:lnTo>
                  <a:lnTo>
                    <a:pt x="263127" y="198175"/>
                  </a:lnTo>
                  <a:lnTo>
                    <a:pt x="261940" y="224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65298" y="3086297"/>
              <a:ext cx="10095" cy="147400"/>
            </a:xfrm>
            <a:custGeom>
              <a:avLst/>
              <a:gdLst/>
              <a:ahLst/>
              <a:cxnLst/>
              <a:rect l="0" t="0" r="0" b="0"/>
              <a:pathLst>
                <a:path w="10095" h="147400">
                  <a:moveTo>
                    <a:pt x="10094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1009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64864" y="29810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80677" y="3077391"/>
              <a:ext cx="147400" cy="184510"/>
            </a:xfrm>
            <a:custGeom>
              <a:avLst/>
              <a:gdLst/>
              <a:ahLst/>
              <a:cxnLst/>
              <a:rect l="0" t="0" r="0" b="0"/>
              <a:pathLst>
                <a:path w="147400" h="184510">
                  <a:moveTo>
                    <a:pt x="0" y="8906"/>
                  </a:moveTo>
                  <a:lnTo>
                    <a:pt x="3120" y="51598"/>
                  </a:lnTo>
                  <a:lnTo>
                    <a:pt x="10724" y="112144"/>
                  </a:lnTo>
                  <a:lnTo>
                    <a:pt x="18669" y="167122"/>
                  </a:lnTo>
                  <a:lnTo>
                    <a:pt x="19465" y="181064"/>
                  </a:lnTo>
                  <a:lnTo>
                    <a:pt x="18826" y="184509"/>
                  </a:lnTo>
                  <a:lnTo>
                    <a:pt x="14997" y="172740"/>
                  </a:lnTo>
                  <a:lnTo>
                    <a:pt x="11412" y="117524"/>
                  </a:lnTo>
                  <a:lnTo>
                    <a:pt x="13131" y="69815"/>
                  </a:lnTo>
                  <a:lnTo>
                    <a:pt x="33486" y="21067"/>
                  </a:lnTo>
                  <a:lnTo>
                    <a:pt x="39872" y="9995"/>
                  </a:lnTo>
                  <a:lnTo>
                    <a:pt x="48808" y="3783"/>
                  </a:lnTo>
                  <a:lnTo>
                    <a:pt x="71215" y="0"/>
                  </a:lnTo>
                  <a:lnTo>
                    <a:pt x="81402" y="2969"/>
                  </a:lnTo>
                  <a:lnTo>
                    <a:pt x="98960" y="15626"/>
                  </a:lnTo>
                  <a:lnTo>
                    <a:pt x="121999" y="42483"/>
                  </a:lnTo>
                  <a:lnTo>
                    <a:pt x="138053" y="83845"/>
                  </a:lnTo>
                  <a:lnTo>
                    <a:pt x="146168" y="146648"/>
                  </a:lnTo>
                  <a:lnTo>
                    <a:pt x="147399" y="166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49134" y="3051532"/>
              <a:ext cx="178985" cy="199874"/>
            </a:xfrm>
            <a:custGeom>
              <a:avLst/>
              <a:gdLst/>
              <a:ahLst/>
              <a:cxnLst/>
              <a:rect l="0" t="0" r="0" b="0"/>
              <a:pathLst>
                <a:path w="178985" h="199874">
                  <a:moveTo>
                    <a:pt x="0" y="129521"/>
                  </a:moveTo>
                  <a:lnTo>
                    <a:pt x="61110" y="111563"/>
                  </a:lnTo>
                  <a:lnTo>
                    <a:pt x="92975" y="100154"/>
                  </a:lnTo>
                  <a:lnTo>
                    <a:pt x="138253" y="69228"/>
                  </a:lnTo>
                  <a:lnTo>
                    <a:pt x="152302" y="52421"/>
                  </a:lnTo>
                  <a:lnTo>
                    <a:pt x="157687" y="43026"/>
                  </a:lnTo>
                  <a:lnTo>
                    <a:pt x="158937" y="34424"/>
                  </a:lnTo>
                  <a:lnTo>
                    <a:pt x="157430" y="26349"/>
                  </a:lnTo>
                  <a:lnTo>
                    <a:pt x="154086" y="18626"/>
                  </a:lnTo>
                  <a:lnTo>
                    <a:pt x="141012" y="6925"/>
                  </a:lnTo>
                  <a:lnTo>
                    <a:pt x="132613" y="2167"/>
                  </a:lnTo>
                  <a:lnTo>
                    <a:pt x="110802" y="0"/>
                  </a:lnTo>
                  <a:lnTo>
                    <a:pt x="87849" y="4106"/>
                  </a:lnTo>
                  <a:lnTo>
                    <a:pt x="69850" y="13730"/>
                  </a:lnTo>
                  <a:lnTo>
                    <a:pt x="57170" y="28926"/>
                  </a:lnTo>
                  <a:lnTo>
                    <a:pt x="39499" y="67277"/>
                  </a:lnTo>
                  <a:lnTo>
                    <a:pt x="33930" y="103800"/>
                  </a:lnTo>
                  <a:lnTo>
                    <a:pt x="37869" y="138668"/>
                  </a:lnTo>
                  <a:lnTo>
                    <a:pt x="52035" y="171226"/>
                  </a:lnTo>
                  <a:lnTo>
                    <a:pt x="67580" y="186271"/>
                  </a:lnTo>
                  <a:lnTo>
                    <a:pt x="87357" y="195688"/>
                  </a:lnTo>
                  <a:lnTo>
                    <a:pt x="111744" y="199873"/>
                  </a:lnTo>
                  <a:lnTo>
                    <a:pt x="135062" y="195494"/>
                  </a:lnTo>
                  <a:lnTo>
                    <a:pt x="178984" y="182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94081" y="2821876"/>
              <a:ext cx="153712" cy="504535"/>
            </a:xfrm>
            <a:custGeom>
              <a:avLst/>
              <a:gdLst/>
              <a:ahLst/>
              <a:cxnLst/>
              <a:rect l="0" t="0" r="0" b="0"/>
              <a:pathLst>
                <a:path w="153712" h="504535">
                  <a:moveTo>
                    <a:pt x="113022" y="380234"/>
                  </a:moveTo>
                  <a:lnTo>
                    <a:pt x="118610" y="363467"/>
                  </a:lnTo>
                  <a:lnTo>
                    <a:pt x="118235" y="345876"/>
                  </a:lnTo>
                  <a:lnTo>
                    <a:pt x="108461" y="305987"/>
                  </a:lnTo>
                  <a:lnTo>
                    <a:pt x="100623" y="299151"/>
                  </a:lnTo>
                  <a:lnTo>
                    <a:pt x="76315" y="291555"/>
                  </a:lnTo>
                  <a:lnTo>
                    <a:pt x="65154" y="291869"/>
                  </a:lnTo>
                  <a:lnTo>
                    <a:pt x="46513" y="298457"/>
                  </a:lnTo>
                  <a:lnTo>
                    <a:pt x="30430" y="315423"/>
                  </a:lnTo>
                  <a:lnTo>
                    <a:pt x="6630" y="358853"/>
                  </a:lnTo>
                  <a:lnTo>
                    <a:pt x="0" y="401845"/>
                  </a:lnTo>
                  <a:lnTo>
                    <a:pt x="3624" y="446039"/>
                  </a:lnTo>
                  <a:lnTo>
                    <a:pt x="12149" y="468363"/>
                  </a:lnTo>
                  <a:lnTo>
                    <a:pt x="36684" y="501758"/>
                  </a:lnTo>
                  <a:lnTo>
                    <a:pt x="44582" y="504534"/>
                  </a:lnTo>
                  <a:lnTo>
                    <a:pt x="62717" y="501379"/>
                  </a:lnTo>
                  <a:lnTo>
                    <a:pt x="79355" y="485939"/>
                  </a:lnTo>
                  <a:lnTo>
                    <a:pt x="109100" y="432310"/>
                  </a:lnTo>
                  <a:lnTo>
                    <a:pt x="129101" y="377523"/>
                  </a:lnTo>
                  <a:lnTo>
                    <a:pt x="140663" y="319120"/>
                  </a:lnTo>
                  <a:lnTo>
                    <a:pt x="150328" y="267110"/>
                  </a:lnTo>
                  <a:lnTo>
                    <a:pt x="153711" y="204906"/>
                  </a:lnTo>
                  <a:lnTo>
                    <a:pt x="151735" y="143307"/>
                  </a:lnTo>
                  <a:lnTo>
                    <a:pt x="146015" y="91409"/>
                  </a:lnTo>
                  <a:lnTo>
                    <a:pt x="136480" y="30031"/>
                  </a:lnTo>
                  <a:lnTo>
                    <a:pt x="130076" y="4660"/>
                  </a:lnTo>
                  <a:lnTo>
                    <a:pt x="125561" y="0"/>
                  </a:lnTo>
                  <a:lnTo>
                    <a:pt x="120211" y="403"/>
                  </a:lnTo>
                  <a:lnTo>
                    <a:pt x="114305" y="4181"/>
                  </a:lnTo>
                  <a:lnTo>
                    <a:pt x="107743" y="23977"/>
                  </a:lnTo>
                  <a:lnTo>
                    <a:pt x="104049" y="71126"/>
                  </a:lnTo>
                  <a:lnTo>
                    <a:pt x="102953" y="123310"/>
                  </a:lnTo>
                  <a:lnTo>
                    <a:pt x="102583" y="182865"/>
                  </a:lnTo>
                  <a:lnTo>
                    <a:pt x="103680" y="238519"/>
                  </a:lnTo>
                  <a:lnTo>
                    <a:pt x="111560" y="300958"/>
                  </a:lnTo>
                  <a:lnTo>
                    <a:pt x="121162" y="361563"/>
                  </a:lnTo>
                  <a:lnTo>
                    <a:pt x="131641" y="423616"/>
                  </a:lnTo>
                  <a:lnTo>
                    <a:pt x="141699" y="474678"/>
                  </a:lnTo>
                  <a:lnTo>
                    <a:pt x="144607" y="496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7727917" y="3242777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413638" y="2688565"/>
            <a:ext cx="336913" cy="648969"/>
          </a:xfrm>
          <a:custGeom>
            <a:avLst/>
            <a:gdLst/>
            <a:ahLst/>
            <a:cxnLst/>
            <a:rect l="0" t="0" r="0" b="0"/>
            <a:pathLst>
              <a:path w="336913" h="648969">
                <a:moveTo>
                  <a:pt x="0" y="648968"/>
                </a:moveTo>
                <a:lnTo>
                  <a:pt x="0" y="626612"/>
                </a:lnTo>
                <a:lnTo>
                  <a:pt x="19786" y="568859"/>
                </a:lnTo>
                <a:lnTo>
                  <a:pt x="34844" y="514991"/>
                </a:lnTo>
                <a:lnTo>
                  <a:pt x="52609" y="456717"/>
                </a:lnTo>
                <a:lnTo>
                  <a:pt x="70185" y="393801"/>
                </a:lnTo>
                <a:lnTo>
                  <a:pt x="80717" y="339786"/>
                </a:lnTo>
                <a:lnTo>
                  <a:pt x="91246" y="281668"/>
                </a:lnTo>
                <a:lnTo>
                  <a:pt x="105285" y="222042"/>
                </a:lnTo>
                <a:lnTo>
                  <a:pt x="108794" y="209933"/>
                </a:lnTo>
                <a:lnTo>
                  <a:pt x="111134" y="207709"/>
                </a:lnTo>
                <a:lnTo>
                  <a:pt x="112694" y="212076"/>
                </a:lnTo>
                <a:lnTo>
                  <a:pt x="126992" y="273528"/>
                </a:lnTo>
                <a:lnTo>
                  <a:pt x="140183" y="309999"/>
                </a:lnTo>
                <a:lnTo>
                  <a:pt x="153550" y="331029"/>
                </a:lnTo>
                <a:lnTo>
                  <a:pt x="171190" y="348175"/>
                </a:lnTo>
                <a:lnTo>
                  <a:pt x="180807" y="352513"/>
                </a:lnTo>
                <a:lnTo>
                  <a:pt x="200851" y="354214"/>
                </a:lnTo>
                <a:lnTo>
                  <a:pt x="209940" y="349520"/>
                </a:lnTo>
                <a:lnTo>
                  <a:pt x="226278" y="331826"/>
                </a:lnTo>
                <a:lnTo>
                  <a:pt x="254660" y="272764"/>
                </a:lnTo>
                <a:lnTo>
                  <a:pt x="268737" y="218526"/>
                </a:lnTo>
                <a:lnTo>
                  <a:pt x="287582" y="155677"/>
                </a:lnTo>
                <a:lnTo>
                  <a:pt x="292660" y="106235"/>
                </a:lnTo>
                <a:lnTo>
                  <a:pt x="299753" y="52720"/>
                </a:lnTo>
                <a:lnTo>
                  <a:pt x="304225" y="0"/>
                </a:lnTo>
                <a:lnTo>
                  <a:pt x="304592" y="1074"/>
                </a:lnTo>
                <a:lnTo>
                  <a:pt x="305230" y="55985"/>
                </a:lnTo>
                <a:lnTo>
                  <a:pt x="304128" y="101523"/>
                </a:lnTo>
                <a:lnTo>
                  <a:pt x="298082" y="161809"/>
                </a:lnTo>
                <a:lnTo>
                  <a:pt x="295771" y="212037"/>
                </a:lnTo>
                <a:lnTo>
                  <a:pt x="295086" y="262274"/>
                </a:lnTo>
                <a:lnTo>
                  <a:pt x="297974" y="321763"/>
                </a:lnTo>
                <a:lnTo>
                  <a:pt x="303874" y="384164"/>
                </a:lnTo>
                <a:lnTo>
                  <a:pt x="306209" y="443240"/>
                </a:lnTo>
                <a:lnTo>
                  <a:pt x="314353" y="506410"/>
                </a:lnTo>
                <a:lnTo>
                  <a:pt x="327110" y="567111"/>
                </a:lnTo>
                <a:lnTo>
                  <a:pt x="336912" y="6279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847575" y="3137492"/>
            <a:ext cx="127370" cy="191767"/>
          </a:xfrm>
          <a:custGeom>
            <a:avLst/>
            <a:gdLst/>
            <a:ahLst/>
            <a:cxnLst/>
            <a:rect l="0" t="0" r="0" b="0"/>
            <a:pathLst>
              <a:path w="127370" h="191767">
                <a:moveTo>
                  <a:pt x="71431" y="10528"/>
                </a:moveTo>
                <a:lnTo>
                  <a:pt x="54663" y="16118"/>
                </a:lnTo>
                <a:lnTo>
                  <a:pt x="40192" y="28220"/>
                </a:lnTo>
                <a:lnTo>
                  <a:pt x="22011" y="54765"/>
                </a:lnTo>
                <a:lnTo>
                  <a:pt x="2835" y="106734"/>
                </a:lnTo>
                <a:lnTo>
                  <a:pt x="0" y="132055"/>
                </a:lnTo>
                <a:lnTo>
                  <a:pt x="4978" y="155787"/>
                </a:lnTo>
                <a:lnTo>
                  <a:pt x="9582" y="167029"/>
                </a:lnTo>
                <a:lnTo>
                  <a:pt x="24055" y="182640"/>
                </a:lnTo>
                <a:lnTo>
                  <a:pt x="32828" y="188440"/>
                </a:lnTo>
                <a:lnTo>
                  <a:pt x="51934" y="191766"/>
                </a:lnTo>
                <a:lnTo>
                  <a:pt x="61943" y="191015"/>
                </a:lnTo>
                <a:lnTo>
                  <a:pt x="79302" y="183941"/>
                </a:lnTo>
                <a:lnTo>
                  <a:pt x="94816" y="171829"/>
                </a:lnTo>
                <a:lnTo>
                  <a:pt x="115534" y="145278"/>
                </a:lnTo>
                <a:lnTo>
                  <a:pt x="125347" y="125399"/>
                </a:lnTo>
                <a:lnTo>
                  <a:pt x="127369" y="104866"/>
                </a:lnTo>
                <a:lnTo>
                  <a:pt x="122168" y="46521"/>
                </a:lnTo>
                <a:lnTo>
                  <a:pt x="107391" y="19893"/>
                </a:lnTo>
                <a:lnTo>
                  <a:pt x="94822" y="4552"/>
                </a:lnTo>
                <a:lnTo>
                  <a:pt x="87025" y="695"/>
                </a:lnTo>
                <a:lnTo>
                  <a:pt x="5037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1043816" y="3068732"/>
            <a:ext cx="161665" cy="205631"/>
          </a:xfrm>
          <a:custGeom>
            <a:avLst/>
            <a:gdLst/>
            <a:ahLst/>
            <a:cxnLst/>
            <a:rect l="0" t="0" r="0" b="0"/>
            <a:pathLst>
              <a:path w="161665" h="205631">
                <a:moveTo>
                  <a:pt x="96288" y="5589"/>
                </a:moveTo>
                <a:lnTo>
                  <a:pt x="79521" y="0"/>
                </a:lnTo>
                <a:lnTo>
                  <a:pt x="46736" y="2113"/>
                </a:lnTo>
                <a:lnTo>
                  <a:pt x="27082" y="10283"/>
                </a:lnTo>
                <a:lnTo>
                  <a:pt x="18565" y="15738"/>
                </a:lnTo>
                <a:lnTo>
                  <a:pt x="5983" y="31156"/>
                </a:lnTo>
                <a:lnTo>
                  <a:pt x="989" y="40181"/>
                </a:lnTo>
                <a:lnTo>
                  <a:pt x="0" y="48537"/>
                </a:lnTo>
                <a:lnTo>
                  <a:pt x="5140" y="64061"/>
                </a:lnTo>
                <a:lnTo>
                  <a:pt x="18343" y="75640"/>
                </a:lnTo>
                <a:lnTo>
                  <a:pt x="61005" y="92606"/>
                </a:lnTo>
                <a:lnTo>
                  <a:pt x="113322" y="101156"/>
                </a:lnTo>
                <a:lnTo>
                  <a:pt x="136614" y="110844"/>
                </a:lnTo>
                <a:lnTo>
                  <a:pt x="152425" y="126069"/>
                </a:lnTo>
                <a:lnTo>
                  <a:pt x="158279" y="135042"/>
                </a:lnTo>
                <a:lnTo>
                  <a:pt x="161664" y="154370"/>
                </a:lnTo>
                <a:lnTo>
                  <a:pt x="160929" y="164438"/>
                </a:lnTo>
                <a:lnTo>
                  <a:pt x="150754" y="181863"/>
                </a:lnTo>
                <a:lnTo>
                  <a:pt x="143127" y="189786"/>
                </a:lnTo>
                <a:lnTo>
                  <a:pt x="119055" y="198588"/>
                </a:lnTo>
                <a:lnTo>
                  <a:pt x="61531" y="204239"/>
                </a:lnTo>
                <a:lnTo>
                  <a:pt x="22589" y="20563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1246040" y="2832165"/>
            <a:ext cx="41464" cy="442198"/>
          </a:xfrm>
          <a:custGeom>
            <a:avLst/>
            <a:gdLst/>
            <a:ahLst/>
            <a:cxnLst/>
            <a:rect l="0" t="0" r="0" b="0"/>
            <a:pathLst>
              <a:path w="41464" h="442198">
                <a:moveTo>
                  <a:pt x="9878" y="0"/>
                </a:moveTo>
                <a:lnTo>
                  <a:pt x="1544" y="55170"/>
                </a:lnTo>
                <a:lnTo>
                  <a:pt x="0" y="110324"/>
                </a:lnTo>
                <a:lnTo>
                  <a:pt x="2661" y="165660"/>
                </a:lnTo>
                <a:lnTo>
                  <a:pt x="7739" y="224560"/>
                </a:lnTo>
                <a:lnTo>
                  <a:pt x="15045" y="286383"/>
                </a:lnTo>
                <a:lnTo>
                  <a:pt x="18818" y="340658"/>
                </a:lnTo>
                <a:lnTo>
                  <a:pt x="28498" y="403899"/>
                </a:lnTo>
                <a:lnTo>
                  <a:pt x="38556" y="438922"/>
                </a:lnTo>
                <a:lnTo>
                  <a:pt x="41463" y="4421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1140104" y="2979564"/>
            <a:ext cx="221100" cy="52644"/>
          </a:xfrm>
          <a:custGeom>
            <a:avLst/>
            <a:gdLst/>
            <a:ahLst/>
            <a:cxnLst/>
            <a:rect l="0" t="0" r="0" b="0"/>
            <a:pathLst>
              <a:path w="221100" h="52644">
                <a:moveTo>
                  <a:pt x="221099" y="0"/>
                </a:moveTo>
                <a:lnTo>
                  <a:pt x="165958" y="14655"/>
                </a:lnTo>
                <a:lnTo>
                  <a:pt x="108995" y="20963"/>
                </a:lnTo>
                <a:lnTo>
                  <a:pt x="55802" y="32260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1624415" y="3049132"/>
            <a:ext cx="147400" cy="183027"/>
          </a:xfrm>
          <a:custGeom>
            <a:avLst/>
            <a:gdLst/>
            <a:ahLst/>
            <a:cxnLst/>
            <a:rect l="0" t="0" r="0" b="0"/>
            <a:pathLst>
              <a:path w="147400" h="183027">
                <a:moveTo>
                  <a:pt x="0" y="35717"/>
                </a:moveTo>
                <a:lnTo>
                  <a:pt x="3120" y="89862"/>
                </a:lnTo>
                <a:lnTo>
                  <a:pt x="16789" y="151512"/>
                </a:lnTo>
                <a:lnTo>
                  <a:pt x="18623" y="182981"/>
                </a:lnTo>
                <a:lnTo>
                  <a:pt x="17094" y="183026"/>
                </a:lnTo>
                <a:lnTo>
                  <a:pt x="6236" y="157882"/>
                </a:lnTo>
                <a:lnTo>
                  <a:pt x="821" y="97414"/>
                </a:lnTo>
                <a:lnTo>
                  <a:pt x="3363" y="59457"/>
                </a:lnTo>
                <a:lnTo>
                  <a:pt x="14645" y="25984"/>
                </a:lnTo>
                <a:lnTo>
                  <a:pt x="20292" y="15190"/>
                </a:lnTo>
                <a:lnTo>
                  <a:pt x="28736" y="7995"/>
                </a:lnTo>
                <a:lnTo>
                  <a:pt x="50596" y="0"/>
                </a:lnTo>
                <a:lnTo>
                  <a:pt x="72790" y="2685"/>
                </a:lnTo>
                <a:lnTo>
                  <a:pt x="93183" y="12848"/>
                </a:lnTo>
                <a:lnTo>
                  <a:pt x="110045" y="29063"/>
                </a:lnTo>
                <a:lnTo>
                  <a:pt x="131528" y="68068"/>
                </a:lnTo>
                <a:lnTo>
                  <a:pt x="142177" y="100285"/>
                </a:lnTo>
                <a:lnTo>
                  <a:pt x="147399" y="1620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1820507" y="3053264"/>
            <a:ext cx="134221" cy="181414"/>
          </a:xfrm>
          <a:custGeom>
            <a:avLst/>
            <a:gdLst/>
            <a:ahLst/>
            <a:cxnLst/>
            <a:rect l="0" t="0" r="0" b="0"/>
            <a:pathLst>
              <a:path w="134221" h="181414">
                <a:moveTo>
                  <a:pt x="77649" y="0"/>
                </a:moveTo>
                <a:lnTo>
                  <a:pt x="55292" y="5589"/>
                </a:lnTo>
                <a:lnTo>
                  <a:pt x="38077" y="17692"/>
                </a:lnTo>
                <a:lnTo>
                  <a:pt x="23797" y="35939"/>
                </a:lnTo>
                <a:lnTo>
                  <a:pt x="1205" y="93712"/>
                </a:lnTo>
                <a:lnTo>
                  <a:pt x="0" y="115349"/>
                </a:lnTo>
                <a:lnTo>
                  <a:pt x="4534" y="136664"/>
                </a:lnTo>
                <a:lnTo>
                  <a:pt x="14348" y="157836"/>
                </a:lnTo>
                <a:lnTo>
                  <a:pt x="32748" y="172705"/>
                </a:lnTo>
                <a:lnTo>
                  <a:pt x="44205" y="178307"/>
                </a:lnTo>
                <a:lnTo>
                  <a:pt x="66294" y="181413"/>
                </a:lnTo>
                <a:lnTo>
                  <a:pt x="86640" y="177724"/>
                </a:lnTo>
                <a:lnTo>
                  <a:pt x="103482" y="168286"/>
                </a:lnTo>
                <a:lnTo>
                  <a:pt x="115647" y="153172"/>
                </a:lnTo>
                <a:lnTo>
                  <a:pt x="132988" y="114874"/>
                </a:lnTo>
                <a:lnTo>
                  <a:pt x="134220" y="91219"/>
                </a:lnTo>
                <a:lnTo>
                  <a:pt x="129698" y="67448"/>
                </a:lnTo>
                <a:lnTo>
                  <a:pt x="119889" y="49084"/>
                </a:lnTo>
                <a:lnTo>
                  <a:pt x="88178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1992913" y="3041208"/>
            <a:ext cx="147400" cy="171371"/>
          </a:xfrm>
          <a:custGeom>
            <a:avLst/>
            <a:gdLst/>
            <a:ahLst/>
            <a:cxnLst/>
            <a:rect l="0" t="0" r="0" b="0"/>
            <a:pathLst>
              <a:path w="147400" h="171371">
                <a:moveTo>
                  <a:pt x="0" y="43641"/>
                </a:moveTo>
                <a:lnTo>
                  <a:pt x="0" y="65998"/>
                </a:lnTo>
                <a:lnTo>
                  <a:pt x="19786" y="120632"/>
                </a:lnTo>
                <a:lnTo>
                  <a:pt x="34844" y="168554"/>
                </a:lnTo>
                <a:lnTo>
                  <a:pt x="34927" y="171370"/>
                </a:lnTo>
                <a:lnTo>
                  <a:pt x="28781" y="162021"/>
                </a:lnTo>
                <a:lnTo>
                  <a:pt x="15347" y="116721"/>
                </a:lnTo>
                <a:lnTo>
                  <a:pt x="14600" y="58900"/>
                </a:lnTo>
                <a:lnTo>
                  <a:pt x="20527" y="36385"/>
                </a:lnTo>
                <a:lnTo>
                  <a:pt x="30960" y="18580"/>
                </a:lnTo>
                <a:lnTo>
                  <a:pt x="46515" y="5986"/>
                </a:lnTo>
                <a:lnTo>
                  <a:pt x="55576" y="990"/>
                </a:lnTo>
                <a:lnTo>
                  <a:pt x="63957" y="0"/>
                </a:lnTo>
                <a:lnTo>
                  <a:pt x="79508" y="5138"/>
                </a:lnTo>
                <a:lnTo>
                  <a:pt x="122726" y="49822"/>
                </a:lnTo>
                <a:lnTo>
                  <a:pt x="138269" y="77058"/>
                </a:lnTo>
                <a:lnTo>
                  <a:pt x="146196" y="133324"/>
                </a:lnTo>
                <a:lnTo>
                  <a:pt x="147399" y="1594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2203482" y="3000621"/>
            <a:ext cx="84229" cy="192124"/>
          </a:xfrm>
          <a:custGeom>
            <a:avLst/>
            <a:gdLst/>
            <a:ahLst/>
            <a:cxnLst/>
            <a:rect l="0" t="0" r="0" b="0"/>
            <a:pathLst>
              <a:path w="84229" h="192124">
                <a:moveTo>
                  <a:pt x="0" y="94757"/>
                </a:moveTo>
                <a:lnTo>
                  <a:pt x="20244" y="153374"/>
                </a:lnTo>
                <a:lnTo>
                  <a:pt x="35411" y="192123"/>
                </a:lnTo>
                <a:lnTo>
                  <a:pt x="17150" y="135740"/>
                </a:lnTo>
                <a:lnTo>
                  <a:pt x="5771" y="93364"/>
                </a:lnTo>
                <a:lnTo>
                  <a:pt x="7634" y="68011"/>
                </a:lnTo>
                <a:lnTo>
                  <a:pt x="20850" y="33020"/>
                </a:lnTo>
                <a:lnTo>
                  <a:pt x="39293" y="17406"/>
                </a:lnTo>
                <a:lnTo>
                  <a:pt x="8422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2340353" y="2994751"/>
            <a:ext cx="128805" cy="187056"/>
          </a:xfrm>
          <a:custGeom>
            <a:avLst/>
            <a:gdLst/>
            <a:ahLst/>
            <a:cxnLst/>
            <a:rect l="0" t="0" r="0" b="0"/>
            <a:pathLst>
              <a:path w="128805" h="187056">
                <a:moveTo>
                  <a:pt x="0" y="79570"/>
                </a:moveTo>
                <a:lnTo>
                  <a:pt x="43963" y="94224"/>
                </a:lnTo>
                <a:lnTo>
                  <a:pt x="63993" y="94662"/>
                </a:lnTo>
                <a:lnTo>
                  <a:pt x="105447" y="85411"/>
                </a:lnTo>
                <a:lnTo>
                  <a:pt x="113582" y="79954"/>
                </a:lnTo>
                <a:lnTo>
                  <a:pt x="125740" y="64533"/>
                </a:lnTo>
                <a:lnTo>
                  <a:pt x="128804" y="45980"/>
                </a:lnTo>
                <a:lnTo>
                  <a:pt x="127984" y="36120"/>
                </a:lnTo>
                <a:lnTo>
                  <a:pt x="120833" y="18925"/>
                </a:lnTo>
                <a:lnTo>
                  <a:pt x="115650" y="11064"/>
                </a:lnTo>
                <a:lnTo>
                  <a:pt x="107516" y="5823"/>
                </a:lnTo>
                <a:lnTo>
                  <a:pt x="86000" y="0"/>
                </a:lnTo>
                <a:lnTo>
                  <a:pt x="63958" y="3651"/>
                </a:lnTo>
                <a:lnTo>
                  <a:pt x="34938" y="18861"/>
                </a:lnTo>
                <a:lnTo>
                  <a:pt x="20207" y="32701"/>
                </a:lnTo>
                <a:lnTo>
                  <a:pt x="9761" y="50551"/>
                </a:lnTo>
                <a:lnTo>
                  <a:pt x="1928" y="99011"/>
                </a:lnTo>
                <a:lnTo>
                  <a:pt x="2911" y="138623"/>
                </a:lnTo>
                <a:lnTo>
                  <a:pt x="11432" y="161968"/>
                </a:lnTo>
                <a:lnTo>
                  <a:pt x="26138" y="177803"/>
                </a:lnTo>
                <a:lnTo>
                  <a:pt x="34973" y="183663"/>
                </a:lnTo>
                <a:lnTo>
                  <a:pt x="54148" y="187055"/>
                </a:lnTo>
                <a:lnTo>
                  <a:pt x="115814" y="184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2519338" y="2994815"/>
            <a:ext cx="273742" cy="214481"/>
          </a:xfrm>
          <a:custGeom>
            <a:avLst/>
            <a:gdLst/>
            <a:ahLst/>
            <a:cxnLst/>
            <a:rect l="0" t="0" r="0" b="0"/>
            <a:pathLst>
              <a:path w="273742" h="214481">
                <a:moveTo>
                  <a:pt x="0" y="79506"/>
                </a:moveTo>
                <a:lnTo>
                  <a:pt x="17958" y="140616"/>
                </a:lnTo>
                <a:lnTo>
                  <a:pt x="35149" y="195048"/>
                </a:lnTo>
                <a:lnTo>
                  <a:pt x="35131" y="199818"/>
                </a:lnTo>
                <a:lnTo>
                  <a:pt x="32779" y="200658"/>
                </a:lnTo>
                <a:lnTo>
                  <a:pt x="28871" y="198879"/>
                </a:lnTo>
                <a:lnTo>
                  <a:pt x="24530" y="184423"/>
                </a:lnTo>
                <a:lnTo>
                  <a:pt x="15448" y="123695"/>
                </a:lnTo>
                <a:lnTo>
                  <a:pt x="17784" y="96416"/>
                </a:lnTo>
                <a:lnTo>
                  <a:pt x="25841" y="74933"/>
                </a:lnTo>
                <a:lnTo>
                  <a:pt x="31266" y="65929"/>
                </a:lnTo>
                <a:lnTo>
                  <a:pt x="39561" y="61096"/>
                </a:lnTo>
                <a:lnTo>
                  <a:pt x="61256" y="58845"/>
                </a:lnTo>
                <a:lnTo>
                  <a:pt x="71253" y="62223"/>
                </a:lnTo>
                <a:lnTo>
                  <a:pt x="88600" y="75334"/>
                </a:lnTo>
                <a:lnTo>
                  <a:pt x="124063" y="132707"/>
                </a:lnTo>
                <a:lnTo>
                  <a:pt x="138665" y="169488"/>
                </a:lnTo>
                <a:lnTo>
                  <a:pt x="145673" y="214480"/>
                </a:lnTo>
                <a:lnTo>
                  <a:pt x="146249" y="212773"/>
                </a:lnTo>
                <a:lnTo>
                  <a:pt x="152761" y="181999"/>
                </a:lnTo>
                <a:lnTo>
                  <a:pt x="167575" y="157967"/>
                </a:lnTo>
                <a:lnTo>
                  <a:pt x="203507" y="121785"/>
                </a:lnTo>
                <a:lnTo>
                  <a:pt x="237251" y="93577"/>
                </a:lnTo>
                <a:lnTo>
                  <a:pt x="253700" y="66907"/>
                </a:lnTo>
                <a:lnTo>
                  <a:pt x="255865" y="47000"/>
                </a:lnTo>
                <a:lnTo>
                  <a:pt x="251758" y="27624"/>
                </a:lnTo>
                <a:lnTo>
                  <a:pt x="242134" y="11214"/>
                </a:lnTo>
                <a:lnTo>
                  <a:pt x="233952" y="5902"/>
                </a:lnTo>
                <a:lnTo>
                  <a:pt x="212383" y="0"/>
                </a:lnTo>
                <a:lnTo>
                  <a:pt x="202420" y="765"/>
                </a:lnTo>
                <a:lnTo>
                  <a:pt x="185111" y="7855"/>
                </a:lnTo>
                <a:lnTo>
                  <a:pt x="172738" y="21925"/>
                </a:lnTo>
                <a:lnTo>
                  <a:pt x="164510" y="41046"/>
                </a:lnTo>
                <a:lnTo>
                  <a:pt x="161047" y="76949"/>
                </a:lnTo>
                <a:lnTo>
                  <a:pt x="172838" y="131812"/>
                </a:lnTo>
                <a:lnTo>
                  <a:pt x="182752" y="163634"/>
                </a:lnTo>
                <a:lnTo>
                  <a:pt x="195867" y="178507"/>
                </a:lnTo>
                <a:lnTo>
                  <a:pt x="232882" y="197588"/>
                </a:lnTo>
                <a:lnTo>
                  <a:pt x="273741" y="20584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2835192" y="2979564"/>
            <a:ext cx="177114" cy="238407"/>
          </a:xfrm>
          <a:custGeom>
            <a:avLst/>
            <a:gdLst/>
            <a:ahLst/>
            <a:cxnLst/>
            <a:rect l="0" t="0" r="0" b="0"/>
            <a:pathLst>
              <a:path w="177114" h="238407">
                <a:moveTo>
                  <a:pt x="0" y="52643"/>
                </a:moveTo>
                <a:lnTo>
                  <a:pt x="1" y="111260"/>
                </a:lnTo>
                <a:lnTo>
                  <a:pt x="11453" y="167857"/>
                </a:lnTo>
                <a:lnTo>
                  <a:pt x="29368" y="219850"/>
                </a:lnTo>
                <a:lnTo>
                  <a:pt x="40739" y="236531"/>
                </a:lnTo>
                <a:lnTo>
                  <a:pt x="45877" y="238406"/>
                </a:lnTo>
                <a:lnTo>
                  <a:pt x="50471" y="236147"/>
                </a:lnTo>
                <a:lnTo>
                  <a:pt x="54705" y="231131"/>
                </a:lnTo>
                <a:lnTo>
                  <a:pt x="66252" y="201714"/>
                </a:lnTo>
                <a:lnTo>
                  <a:pt x="73399" y="158042"/>
                </a:lnTo>
                <a:lnTo>
                  <a:pt x="75839" y="158004"/>
                </a:lnTo>
                <a:lnTo>
                  <a:pt x="81669" y="167320"/>
                </a:lnTo>
                <a:lnTo>
                  <a:pt x="98064" y="198778"/>
                </a:lnTo>
                <a:lnTo>
                  <a:pt x="111435" y="212348"/>
                </a:lnTo>
                <a:lnTo>
                  <a:pt x="129075" y="222279"/>
                </a:lnTo>
                <a:lnTo>
                  <a:pt x="137523" y="221885"/>
                </a:lnTo>
                <a:lnTo>
                  <a:pt x="145495" y="218114"/>
                </a:lnTo>
                <a:lnTo>
                  <a:pt x="159421" y="204564"/>
                </a:lnTo>
                <a:lnTo>
                  <a:pt x="169510" y="186844"/>
                </a:lnTo>
                <a:lnTo>
                  <a:pt x="177113" y="137297"/>
                </a:lnTo>
                <a:lnTo>
                  <a:pt x="175496" y="75517"/>
                </a:lnTo>
                <a:lnTo>
                  <a:pt x="170542" y="35244"/>
                </a:lnTo>
                <a:lnTo>
                  <a:pt x="16845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054422" y="3038069"/>
            <a:ext cx="149269" cy="151938"/>
          </a:xfrm>
          <a:custGeom>
            <a:avLst/>
            <a:gdLst/>
            <a:ahLst/>
            <a:cxnLst/>
            <a:rect l="0" t="0" r="0" b="0"/>
            <a:pathLst>
              <a:path w="149269" h="151938">
                <a:moveTo>
                  <a:pt x="75568" y="109951"/>
                </a:moveTo>
                <a:lnTo>
                  <a:pt x="64115" y="55807"/>
                </a:lnTo>
                <a:lnTo>
                  <a:pt x="51118" y="17869"/>
                </a:lnTo>
                <a:lnTo>
                  <a:pt x="45230" y="6449"/>
                </a:lnTo>
                <a:lnTo>
                  <a:pt x="37795" y="1176"/>
                </a:lnTo>
                <a:lnTo>
                  <a:pt x="29329" y="0"/>
                </a:lnTo>
                <a:lnTo>
                  <a:pt x="20176" y="1555"/>
                </a:lnTo>
                <a:lnTo>
                  <a:pt x="12903" y="8441"/>
                </a:lnTo>
                <a:lnTo>
                  <a:pt x="1704" y="31691"/>
                </a:lnTo>
                <a:lnTo>
                  <a:pt x="0" y="77664"/>
                </a:lnTo>
                <a:lnTo>
                  <a:pt x="6904" y="117153"/>
                </a:lnTo>
                <a:lnTo>
                  <a:pt x="21948" y="145490"/>
                </a:lnTo>
                <a:lnTo>
                  <a:pt x="29293" y="150022"/>
                </a:lnTo>
                <a:lnTo>
                  <a:pt x="46813" y="151937"/>
                </a:lnTo>
                <a:lnTo>
                  <a:pt x="63178" y="145769"/>
                </a:lnTo>
                <a:lnTo>
                  <a:pt x="70817" y="140849"/>
                </a:lnTo>
                <a:lnTo>
                  <a:pt x="82426" y="126023"/>
                </a:lnTo>
                <a:lnTo>
                  <a:pt x="90314" y="106566"/>
                </a:lnTo>
                <a:lnTo>
                  <a:pt x="95379" y="55947"/>
                </a:lnTo>
                <a:lnTo>
                  <a:pt x="96071" y="37986"/>
                </a:lnTo>
                <a:lnTo>
                  <a:pt x="102142" y="70608"/>
                </a:lnTo>
                <a:lnTo>
                  <a:pt x="116847" y="100244"/>
                </a:lnTo>
                <a:lnTo>
                  <a:pt x="149268" y="13100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3210759" y="2779523"/>
            <a:ext cx="188845" cy="418236"/>
          </a:xfrm>
          <a:custGeom>
            <a:avLst/>
            <a:gdLst/>
            <a:ahLst/>
            <a:cxnLst/>
            <a:rect l="0" t="0" r="0" b="0"/>
            <a:pathLst>
              <a:path w="188845" h="418236">
                <a:moveTo>
                  <a:pt x="13988" y="0"/>
                </a:moveTo>
                <a:lnTo>
                  <a:pt x="8399" y="16767"/>
                </a:lnTo>
                <a:lnTo>
                  <a:pt x="8774" y="34358"/>
                </a:lnTo>
                <a:lnTo>
                  <a:pt x="10512" y="43962"/>
                </a:lnTo>
                <a:lnTo>
                  <a:pt x="9331" y="52705"/>
                </a:lnTo>
                <a:lnTo>
                  <a:pt x="0" y="77357"/>
                </a:lnTo>
                <a:lnTo>
                  <a:pt x="3084" y="106369"/>
                </a:lnTo>
                <a:lnTo>
                  <a:pt x="12321" y="163659"/>
                </a:lnTo>
                <a:lnTo>
                  <a:pt x="19083" y="220977"/>
                </a:lnTo>
                <a:lnTo>
                  <a:pt x="31848" y="283596"/>
                </a:lnTo>
                <a:lnTo>
                  <a:pt x="42156" y="337492"/>
                </a:lnTo>
                <a:lnTo>
                  <a:pt x="53001" y="398811"/>
                </a:lnTo>
                <a:lnTo>
                  <a:pt x="54724" y="418235"/>
                </a:lnTo>
                <a:lnTo>
                  <a:pt x="55183" y="416864"/>
                </a:lnTo>
                <a:lnTo>
                  <a:pt x="56021" y="355745"/>
                </a:lnTo>
                <a:lnTo>
                  <a:pt x="61675" y="306967"/>
                </a:lnTo>
                <a:lnTo>
                  <a:pt x="70751" y="274227"/>
                </a:lnTo>
                <a:lnTo>
                  <a:pt x="76396" y="265876"/>
                </a:lnTo>
                <a:lnTo>
                  <a:pt x="92028" y="253478"/>
                </a:lnTo>
                <a:lnTo>
                  <a:pt x="113793" y="250307"/>
                </a:lnTo>
                <a:lnTo>
                  <a:pt x="136725" y="253967"/>
                </a:lnTo>
                <a:lnTo>
                  <a:pt x="154715" y="263393"/>
                </a:lnTo>
                <a:lnTo>
                  <a:pt x="177997" y="287442"/>
                </a:lnTo>
                <a:lnTo>
                  <a:pt x="186316" y="309856"/>
                </a:lnTo>
                <a:lnTo>
                  <a:pt x="188844" y="334246"/>
                </a:lnTo>
                <a:lnTo>
                  <a:pt x="186068" y="356784"/>
                </a:lnTo>
                <a:lnTo>
                  <a:pt x="177816" y="375379"/>
                </a:lnTo>
                <a:lnTo>
                  <a:pt x="172339" y="383614"/>
                </a:lnTo>
                <a:lnTo>
                  <a:pt x="153777" y="395883"/>
                </a:lnTo>
                <a:lnTo>
                  <a:pt x="131099" y="402896"/>
                </a:lnTo>
                <a:lnTo>
                  <a:pt x="91063" y="400985"/>
                </a:lnTo>
                <a:lnTo>
                  <a:pt x="66630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3432298" y="2832165"/>
            <a:ext cx="192533" cy="410613"/>
          </a:xfrm>
          <a:custGeom>
            <a:avLst/>
            <a:gdLst/>
            <a:ahLst/>
            <a:cxnLst/>
            <a:rect l="0" t="0" r="0" b="0"/>
            <a:pathLst>
              <a:path w="192533" h="410613">
                <a:moveTo>
                  <a:pt x="13547" y="0"/>
                </a:moveTo>
                <a:lnTo>
                  <a:pt x="2369" y="16768"/>
                </a:lnTo>
                <a:lnTo>
                  <a:pt x="0" y="34359"/>
                </a:lnTo>
                <a:lnTo>
                  <a:pt x="2621" y="92999"/>
                </a:lnTo>
                <a:lnTo>
                  <a:pt x="6060" y="147745"/>
                </a:lnTo>
                <a:lnTo>
                  <a:pt x="17658" y="203620"/>
                </a:lnTo>
                <a:lnTo>
                  <a:pt x="23978" y="258547"/>
                </a:lnTo>
                <a:lnTo>
                  <a:pt x="35278" y="313764"/>
                </a:lnTo>
                <a:lnTo>
                  <a:pt x="42213" y="364758"/>
                </a:lnTo>
                <a:lnTo>
                  <a:pt x="43835" y="385553"/>
                </a:lnTo>
                <a:lnTo>
                  <a:pt x="44268" y="384547"/>
                </a:lnTo>
                <a:lnTo>
                  <a:pt x="47358" y="338159"/>
                </a:lnTo>
                <a:lnTo>
                  <a:pt x="56261" y="316410"/>
                </a:lnTo>
                <a:lnTo>
                  <a:pt x="80015" y="290023"/>
                </a:lnTo>
                <a:lnTo>
                  <a:pt x="142205" y="237608"/>
                </a:lnTo>
                <a:lnTo>
                  <a:pt x="156906" y="219078"/>
                </a:lnTo>
                <a:lnTo>
                  <a:pt x="160593" y="209223"/>
                </a:lnTo>
                <a:lnTo>
                  <a:pt x="161569" y="188915"/>
                </a:lnTo>
                <a:lnTo>
                  <a:pt x="157852" y="180925"/>
                </a:lnTo>
                <a:lnTo>
                  <a:pt x="144363" y="168929"/>
                </a:lnTo>
                <a:lnTo>
                  <a:pt x="134683" y="167602"/>
                </a:lnTo>
                <a:lnTo>
                  <a:pt x="111449" y="172366"/>
                </a:lnTo>
                <a:lnTo>
                  <a:pt x="102212" y="178082"/>
                </a:lnTo>
                <a:lnTo>
                  <a:pt x="88829" y="193791"/>
                </a:lnTo>
                <a:lnTo>
                  <a:pt x="82101" y="215591"/>
                </a:lnTo>
                <a:lnTo>
                  <a:pt x="77781" y="273303"/>
                </a:lnTo>
                <a:lnTo>
                  <a:pt x="88211" y="318195"/>
                </a:lnTo>
                <a:lnTo>
                  <a:pt x="106120" y="355543"/>
                </a:lnTo>
                <a:lnTo>
                  <a:pt x="131833" y="383247"/>
                </a:lnTo>
                <a:lnTo>
                  <a:pt x="169624" y="403993"/>
                </a:lnTo>
                <a:lnTo>
                  <a:pt x="192532" y="4106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2014-11-04T13:59:56Z</dcterms:created>
  <dcterms:modified xsi:type="dcterms:W3CDTF">2014-11-04T14:00:54Z</dcterms:modified>
</cp:coreProperties>
</file>